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F7B14-FD43-4A6B-9E2E-FFBF62A2542D}" v="367" dt="2023-11-22T15:15:12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алина Татьяна" userId="ace67102f4efaae4" providerId="Windows Live" clId="Web-{5D3F7B14-FD43-4A6B-9E2E-FFBF62A2542D}"/>
    <pc:docChg chg="addSld modSld addMainMaster delMainMaster">
      <pc:chgData name="Калина Татьяна" userId="ace67102f4efaae4" providerId="Windows Live" clId="Web-{5D3F7B14-FD43-4A6B-9E2E-FFBF62A2542D}" dt="2023-11-22T15:15:27.123" v="370"/>
      <pc:docMkLst>
        <pc:docMk/>
      </pc:docMkLst>
      <pc:sldChg chg="addSp delSp modSp mod setBg modClrScheme addAnim delDesignElem chgLayout">
        <pc:chgData name="Калина Татьяна" userId="ace67102f4efaae4" providerId="Windows Live" clId="Web-{5D3F7B14-FD43-4A6B-9E2E-FFBF62A2542D}" dt="2023-11-22T15:03:29.108" v="305" actId="14100"/>
        <pc:sldMkLst>
          <pc:docMk/>
          <pc:sldMk cId="1351651579" sldId="256"/>
        </pc:sldMkLst>
        <pc:spChg chg="mod ord">
          <ac:chgData name="Калина Татьяна" userId="ace67102f4efaae4" providerId="Windows Live" clId="Web-{5D3F7B14-FD43-4A6B-9E2E-FFBF62A2542D}" dt="2023-11-22T15:03:29.108" v="305" actId="14100"/>
          <ac:spMkLst>
            <pc:docMk/>
            <pc:sldMk cId="1351651579" sldId="256"/>
            <ac:spMk id="2" creationId="{00000000-0000-0000-0000-000000000000}"/>
          </ac:spMkLst>
        </pc:spChg>
        <pc:spChg chg="del mod">
          <ac:chgData name="Калина Татьяна" userId="ace67102f4efaae4" providerId="Windows Live" clId="Web-{5D3F7B14-FD43-4A6B-9E2E-FFBF62A2542D}" dt="2023-11-22T14:22:21.071" v="57"/>
          <ac:spMkLst>
            <pc:docMk/>
            <pc:sldMk cId="1351651579" sldId="256"/>
            <ac:spMk id="3" creationId="{00000000-0000-0000-0000-000000000000}"/>
          </ac:spMkLst>
        </pc:spChg>
        <pc:spChg chg="add del">
          <ac:chgData name="Калина Татьяна" userId="ace67102f4efaae4" providerId="Windows Live" clId="Web-{5D3F7B14-FD43-4A6B-9E2E-FFBF62A2542D}" dt="2023-11-22T14:25:28.684" v="59"/>
          <ac:spMkLst>
            <pc:docMk/>
            <pc:sldMk cId="1351651579" sldId="256"/>
            <ac:spMk id="8" creationId="{6E0D4398-84C2-41B8-BF30-3157F7B18DF2}"/>
          </ac:spMkLst>
        </pc:spChg>
        <pc:spChg chg="add">
          <ac:chgData name="Калина Татьяна" userId="ace67102f4efaae4" providerId="Windows Live" clId="Web-{5D3F7B14-FD43-4A6B-9E2E-FFBF62A2542D}" dt="2023-11-22T15:03:22.123" v="303"/>
          <ac:spMkLst>
            <pc:docMk/>
            <pc:sldMk cId="1351651579" sldId="256"/>
            <ac:spMk id="9" creationId="{67AAFBA3-2C10-40B4-9AB7-A51F6E8EBFC2}"/>
          </ac:spMkLst>
        </pc:spChg>
        <pc:spChg chg="add del">
          <ac:chgData name="Калина Татьяна" userId="ace67102f4efaae4" providerId="Windows Live" clId="Web-{5D3F7B14-FD43-4A6B-9E2E-FFBF62A2542D}" dt="2023-11-22T14:25:28.684" v="59"/>
          <ac:spMkLst>
            <pc:docMk/>
            <pc:sldMk cId="1351651579" sldId="256"/>
            <ac:spMk id="10" creationId="{1E519840-CB5B-442F-AF8C-F848E7699768}"/>
          </ac:spMkLst>
        </pc:spChg>
        <pc:spChg chg="add">
          <ac:chgData name="Калина Татьяна" userId="ace67102f4efaae4" providerId="Windows Live" clId="Web-{5D3F7B14-FD43-4A6B-9E2E-FFBF62A2542D}" dt="2023-11-22T15:03:22.123" v="303"/>
          <ac:spMkLst>
            <pc:docMk/>
            <pc:sldMk cId="1351651579" sldId="256"/>
            <ac:spMk id="11" creationId="{93C50455-CACE-4D73-B570-5BB90232F2B6}"/>
          </ac:spMkLst>
        </pc:spChg>
        <pc:spChg chg="add del">
          <ac:chgData name="Калина Татьяна" userId="ace67102f4efaae4" providerId="Windows Live" clId="Web-{5D3F7B14-FD43-4A6B-9E2E-FFBF62A2542D}" dt="2023-11-22T14:52:43.407" v="239"/>
          <ac:spMkLst>
            <pc:docMk/>
            <pc:sldMk cId="1351651579" sldId="256"/>
            <ac:spMk id="16" creationId="{14B41654-6813-4B8B-8AF9-6134D6BB1D4A}"/>
          </ac:spMkLst>
        </pc:spChg>
        <pc:spChg chg="add del">
          <ac:chgData name="Калина Татьяна" userId="ace67102f4efaae4" providerId="Windows Live" clId="Web-{5D3F7B14-FD43-4A6B-9E2E-FFBF62A2542D}" dt="2023-11-22T14:52:43.407" v="239"/>
          <ac:spMkLst>
            <pc:docMk/>
            <pc:sldMk cId="1351651579" sldId="256"/>
            <ac:spMk id="17" creationId="{9E93070F-7718-4268-9A46-202B06E0697F}"/>
          </ac:spMkLst>
        </pc:spChg>
        <pc:spChg chg="add del">
          <ac:chgData name="Калина Татьяна" userId="ace67102f4efaae4" providerId="Windows Live" clId="Web-{5D3F7B14-FD43-4A6B-9E2E-FFBF62A2542D}" dt="2023-11-22T14:52:43.407" v="239"/>
          <ac:spMkLst>
            <pc:docMk/>
            <pc:sldMk cId="1351651579" sldId="256"/>
            <ac:spMk id="18" creationId="{858CF3DF-0183-419B-93BB-68C620D834F7}"/>
          </ac:spMkLst>
        </pc:spChg>
        <pc:spChg chg="add del">
          <ac:chgData name="Калина Татьяна" userId="ace67102f4efaae4" providerId="Windows Live" clId="Web-{5D3F7B14-FD43-4A6B-9E2E-FFBF62A2542D}" dt="2023-11-22T14:52:43.407" v="239"/>
          <ac:spMkLst>
            <pc:docMk/>
            <pc:sldMk cId="1351651579" sldId="256"/>
            <ac:spMk id="20" creationId="{51CFAF5C-B656-4964-BB14-3E870B286AC9}"/>
          </ac:spMkLst>
        </pc:spChg>
        <pc:picChg chg="add del">
          <ac:chgData name="Калина Татьяна" userId="ace67102f4efaae4" providerId="Windows Live" clId="Web-{5D3F7B14-FD43-4A6B-9E2E-FFBF62A2542D}" dt="2023-11-22T14:25:28.684" v="59"/>
          <ac:picMkLst>
            <pc:docMk/>
            <pc:sldMk cId="1351651579" sldId="256"/>
            <ac:picMk id="4" creationId="{EB29DD6A-D79A-73B1-9654-D1D39B6E290A}"/>
          </ac:picMkLst>
        </pc:picChg>
        <pc:picChg chg="add mod ord">
          <ac:chgData name="Калина Татьяна" userId="ace67102f4efaae4" providerId="Windows Live" clId="Web-{5D3F7B14-FD43-4A6B-9E2E-FFBF62A2542D}" dt="2023-11-22T15:03:22.123" v="303"/>
          <ac:picMkLst>
            <pc:docMk/>
            <pc:sldMk cId="1351651579" sldId="256"/>
            <ac:picMk id="5" creationId="{B08965DC-F598-6675-AA49-B173B8923846}"/>
          </ac:picMkLst>
        </pc:picChg>
        <pc:picChg chg="add mod">
          <ac:chgData name="Калина Татьяна" userId="ace67102f4efaae4" providerId="Windows Live" clId="Web-{5D3F7B14-FD43-4A6B-9E2E-FFBF62A2542D}" dt="2023-11-22T15:03:22.123" v="303"/>
          <ac:picMkLst>
            <pc:docMk/>
            <pc:sldMk cId="1351651579" sldId="256"/>
            <ac:picMk id="6" creationId="{6C0231BF-B866-DE20-C527-F1BD8852E57F}"/>
          </ac:picMkLst>
        </pc:picChg>
        <pc:picChg chg="add mod">
          <ac:chgData name="Калина Татьяна" userId="ace67102f4efaae4" providerId="Windows Live" clId="Web-{5D3F7B14-FD43-4A6B-9E2E-FFBF62A2542D}" dt="2023-11-22T15:03:22.123" v="303"/>
          <ac:picMkLst>
            <pc:docMk/>
            <pc:sldMk cId="1351651579" sldId="256"/>
            <ac:picMk id="7" creationId="{1352E5D5-E6F1-FAC4-7E9E-CB93AE1F234F}"/>
          </ac:picMkLst>
        </pc:picChg>
        <pc:picChg chg="add del mod">
          <ac:chgData name="Калина Татьяна" userId="ace67102f4efaae4" providerId="Windows Live" clId="Web-{5D3F7B14-FD43-4A6B-9E2E-FFBF62A2542D}" dt="2023-11-22T15:03:04.248" v="298"/>
          <ac:picMkLst>
            <pc:docMk/>
            <pc:sldMk cId="1351651579" sldId="256"/>
            <ac:picMk id="19" creationId="{ABB42BD4-4278-4E53-12D7-4FDD50E3CC5F}"/>
          </ac:picMkLst>
        </pc:picChg>
        <pc:cxnChg chg="add del">
          <ac:chgData name="Калина Татьяна" userId="ace67102f4efaae4" providerId="Windows Live" clId="Web-{5D3F7B14-FD43-4A6B-9E2E-FFBF62A2542D}" dt="2023-11-22T14:25:28.684" v="59"/>
          <ac:cxnSpMkLst>
            <pc:docMk/>
            <pc:sldMk cId="1351651579" sldId="256"/>
            <ac:cxnSpMk id="12" creationId="{AC7EF422-3076-48F2-A38B-7CA851778E05}"/>
          </ac:cxnSpMkLst>
        </pc:cxnChg>
        <pc:cxnChg chg="add del">
          <ac:chgData name="Калина Татьяна" userId="ace67102f4efaae4" providerId="Windows Live" clId="Web-{5D3F7B14-FD43-4A6B-9E2E-FFBF62A2542D}" dt="2023-11-22T14:25:28.684" v="59"/>
          <ac:cxnSpMkLst>
            <pc:docMk/>
            <pc:sldMk cId="1351651579" sldId="256"/>
            <ac:cxnSpMk id="14" creationId="{6896548C-21A4-493D-B220-64E89F1EF6D7}"/>
          </ac:cxnSpMkLst>
        </pc:cxnChg>
      </pc:sldChg>
      <pc:sldChg chg="addSp delSp modSp new mod setBg modClrScheme addAnim delAnim setClrOvrMap delDesignElem chgLayout">
        <pc:chgData name="Калина Татьяна" userId="ace67102f4efaae4" providerId="Windows Live" clId="Web-{5D3F7B14-FD43-4A6B-9E2E-FFBF62A2542D}" dt="2023-11-22T15:04:30.359" v="315" actId="20577"/>
        <pc:sldMkLst>
          <pc:docMk/>
          <pc:sldMk cId="76300485" sldId="257"/>
        </pc:sldMkLst>
        <pc:spChg chg="mod ord">
          <ac:chgData name="Калина Татьяна" userId="ace67102f4efaae4" providerId="Windows Live" clId="Web-{5D3F7B14-FD43-4A6B-9E2E-FFBF62A2542D}" dt="2023-11-22T15:04:10.234" v="309" actId="14100"/>
          <ac:spMkLst>
            <pc:docMk/>
            <pc:sldMk cId="76300485" sldId="257"/>
            <ac:spMk id="2" creationId="{3D9287D2-D63C-CEBE-5633-BA88D2ED09A4}"/>
          </ac:spMkLst>
        </pc:spChg>
        <pc:spChg chg="mod ord">
          <ac:chgData name="Калина Татьяна" userId="ace67102f4efaae4" providerId="Windows Live" clId="Web-{5D3F7B14-FD43-4A6B-9E2E-FFBF62A2542D}" dt="2023-11-22T15:04:30.359" v="315" actId="20577"/>
          <ac:spMkLst>
            <pc:docMk/>
            <pc:sldMk cId="76300485" sldId="257"/>
            <ac:spMk id="3" creationId="{8002F0D8-2D51-9EE5-AF8C-87D126B9AF78}"/>
          </ac:spMkLst>
        </pc:spChg>
        <pc:spChg chg="add">
          <ac:chgData name="Калина Татьяна" userId="ace67102f4efaae4" providerId="Windows Live" clId="Web-{5D3F7B14-FD43-4A6B-9E2E-FFBF62A2542D}" dt="2023-11-22T15:03:55.593" v="307"/>
          <ac:spMkLst>
            <pc:docMk/>
            <pc:sldMk cId="76300485" sldId="257"/>
            <ac:spMk id="9" creationId="{17115F77-2FAE-4CA7-9A7F-10D5F2C8F831}"/>
          </ac:spMkLst>
        </pc:spChg>
        <pc:spChg chg="add">
          <ac:chgData name="Калина Татьяна" userId="ace67102f4efaae4" providerId="Windows Live" clId="Web-{5D3F7B14-FD43-4A6B-9E2E-FFBF62A2542D}" dt="2023-11-22T15:03:55.593" v="307"/>
          <ac:spMkLst>
            <pc:docMk/>
            <pc:sldMk cId="76300485" sldId="257"/>
            <ac:spMk id="11" creationId="{5CD4C046-A04C-46CC-AFA3-6B0621F628C8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12" creationId="{80E82CC2-31B4-4592-9C30-6A975D5DEB5B}"/>
          </ac:spMkLst>
        </pc:spChg>
        <pc:spChg chg="add">
          <ac:chgData name="Калина Татьяна" userId="ace67102f4efaae4" providerId="Windows Live" clId="Web-{5D3F7B14-FD43-4A6B-9E2E-FFBF62A2542D}" dt="2023-11-22T15:03:55.593" v="307"/>
          <ac:spMkLst>
            <pc:docMk/>
            <pc:sldMk cId="76300485" sldId="257"/>
            <ac:spMk id="13" creationId="{66C7A97A-A7DE-4DFB-8542-1E4BF24C7D31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14" creationId="{198CE383-5E7E-4B66-B52A-B492AE0F10A5}"/>
          </ac:spMkLst>
        </pc:spChg>
        <pc:spChg chg="add">
          <ac:chgData name="Калина Татьяна" userId="ace67102f4efaae4" providerId="Windows Live" clId="Web-{5D3F7B14-FD43-4A6B-9E2E-FFBF62A2542D}" dt="2023-11-22T15:03:55.593" v="307"/>
          <ac:spMkLst>
            <pc:docMk/>
            <pc:sldMk cId="76300485" sldId="257"/>
            <ac:spMk id="15" creationId="{BE111DB0-3D73-4D20-9D57-CEF5A0D865B9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16" creationId="{9D185A96-18D7-4084-8117-F60559EB2EC0}"/>
          </ac:spMkLst>
        </pc:spChg>
        <pc:spChg chg="add">
          <ac:chgData name="Калина Татьяна" userId="ace67102f4efaae4" providerId="Windows Live" clId="Web-{5D3F7B14-FD43-4A6B-9E2E-FFBF62A2542D}" dt="2023-11-22T15:03:55.593" v="307"/>
          <ac:spMkLst>
            <pc:docMk/>
            <pc:sldMk cId="76300485" sldId="257"/>
            <ac:spMk id="17" creationId="{027ADCA0-A066-4B16-8E1F-3C2483947B72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18" creationId="{EA34A425-32DC-4467-9A4A-9176EC369276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20" creationId="{1BF53389-3CCE-4DFA-9F44-1093CA4DBEA2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22" creationId="{D0BE3D13-5BE5-4B05-AFCF-2A2E059D29F8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24" creationId="{1AC85C80-0175-4214-A13D-03C224658C16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28" creationId="{76562092-3AA7-4EF0-9007-C44F879A1308}"/>
          </ac:spMkLst>
        </pc:spChg>
        <pc:spChg chg="add del">
          <ac:chgData name="Калина Татьяна" userId="ace67102f4efaae4" providerId="Windows Live" clId="Web-{5D3F7B14-FD43-4A6B-9E2E-FFBF62A2542D}" dt="2023-11-22T14:53:24.064" v="244"/>
          <ac:spMkLst>
            <pc:docMk/>
            <pc:sldMk cId="76300485" sldId="257"/>
            <ac:spMk id="30" creationId="{9232A0FC-3B0E-4DD1-9C3E-9C8C8CA6D103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32" creationId="{7E1CAA8C-D8F1-4D3B-87B4-4B17F3E28819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35" creationId="{80E82CC2-31B4-4592-9C30-6A975D5DEB5B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36" creationId="{198CE383-5E7E-4B66-B52A-B492AE0F10A5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37" creationId="{9D185A96-18D7-4084-8117-F60559EB2EC0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38" creationId="{EA34A425-32DC-4467-9A4A-9176EC369276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39" creationId="{1BF53389-3CCE-4DFA-9F44-1093CA4DBEA2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40" creationId="{3C38C329-05C1-44E0-942C-D7A60A7F2810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42" creationId="{60DFF115-119D-479E-9D15-475C47026639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43" creationId="{DA98F3A3-687B-4002-93F2-58E8590DC79F}"/>
          </ac:spMkLst>
        </pc:spChg>
        <pc:spChg chg="add del">
          <ac:chgData name="Калина Татьяна" userId="ace67102f4efaae4" providerId="Windows Live" clId="Web-{5D3F7B14-FD43-4A6B-9E2E-FFBF62A2542D}" dt="2023-11-22T15:02:45.122" v="296"/>
          <ac:spMkLst>
            <pc:docMk/>
            <pc:sldMk cId="76300485" sldId="257"/>
            <ac:spMk id="44" creationId="{27A1367E-049C-45E5-9C32-CC32DCEAEF94}"/>
          </ac:spMkLst>
        </pc:spChg>
        <pc:picChg chg="add mod">
          <ac:chgData name="Калина Татьяна" userId="ace67102f4efaae4" providerId="Windows Live" clId="Web-{5D3F7B14-FD43-4A6B-9E2E-FFBF62A2542D}" dt="2023-11-22T15:03:55.593" v="307"/>
          <ac:picMkLst>
            <pc:docMk/>
            <pc:sldMk cId="76300485" sldId="257"/>
            <ac:picMk id="4" creationId="{F1EFEE7E-9C55-74CE-8296-3CB5301126B7}"/>
          </ac:picMkLst>
        </pc:picChg>
        <pc:picChg chg="add del">
          <ac:chgData name="Калина Татьяна" userId="ace67102f4efaae4" providerId="Windows Live" clId="Web-{5D3F7B14-FD43-4A6B-9E2E-FFBF62A2542D}" dt="2023-11-22T14:53:24.064" v="244"/>
          <ac:picMkLst>
            <pc:docMk/>
            <pc:sldMk cId="76300485" sldId="257"/>
            <ac:picMk id="8" creationId="{2049A0C8-4DD4-4ABB-A614-2328477652AC}"/>
          </ac:picMkLst>
        </pc:picChg>
        <pc:picChg chg="add del">
          <ac:chgData name="Калина Татьяна" userId="ace67102f4efaae4" providerId="Windows Live" clId="Web-{5D3F7B14-FD43-4A6B-9E2E-FFBF62A2542D}" dt="2023-11-22T14:53:24.064" v="244"/>
          <ac:picMkLst>
            <pc:docMk/>
            <pc:sldMk cId="76300485" sldId="257"/>
            <ac:picMk id="10" creationId="{0F6A325A-2919-4123-9174-54EABC5A03AC}"/>
          </ac:picMkLst>
        </pc:picChg>
        <pc:picChg chg="add del">
          <ac:chgData name="Калина Татьяна" userId="ace67102f4efaae4" providerId="Windows Live" clId="Web-{5D3F7B14-FD43-4A6B-9E2E-FFBF62A2542D}" dt="2023-11-22T14:53:24.064" v="244"/>
          <ac:picMkLst>
            <pc:docMk/>
            <pc:sldMk cId="76300485" sldId="257"/>
            <ac:picMk id="26" creationId="{15ADB788-8569-409E-862D-665AD53C9904}"/>
          </ac:picMkLst>
        </pc:picChg>
        <pc:picChg chg="add del">
          <ac:chgData name="Калина Татьяна" userId="ace67102f4efaae4" providerId="Windows Live" clId="Web-{5D3F7B14-FD43-4A6B-9E2E-FFBF62A2542D}" dt="2023-11-22T15:02:45.122" v="296"/>
          <ac:picMkLst>
            <pc:docMk/>
            <pc:sldMk cId="76300485" sldId="257"/>
            <ac:picMk id="33" creationId="{2049A0C8-4DD4-4ABB-A614-2328477652AC}"/>
          </ac:picMkLst>
        </pc:picChg>
        <pc:picChg chg="add del">
          <ac:chgData name="Калина Татьяна" userId="ace67102f4efaae4" providerId="Windows Live" clId="Web-{5D3F7B14-FD43-4A6B-9E2E-FFBF62A2542D}" dt="2023-11-22T15:02:45.122" v="296"/>
          <ac:picMkLst>
            <pc:docMk/>
            <pc:sldMk cId="76300485" sldId="257"/>
            <ac:picMk id="34" creationId="{0F6A325A-2919-4123-9174-54EABC5A03AC}"/>
          </ac:picMkLst>
        </pc:picChg>
        <pc:picChg chg="add del">
          <ac:chgData name="Калина Татьяна" userId="ace67102f4efaae4" providerId="Windows Live" clId="Web-{5D3F7B14-FD43-4A6B-9E2E-FFBF62A2542D}" dt="2023-11-22T15:02:45.122" v="296"/>
          <ac:picMkLst>
            <pc:docMk/>
            <pc:sldMk cId="76300485" sldId="257"/>
            <ac:picMk id="41" creationId="{A40E99DB-69B1-42D9-9A2E-A196302E0CAC}"/>
          </ac:picMkLst>
        </pc:picChg>
      </pc:sldChg>
      <pc:sldChg chg="addSp delSp modSp new mod setBg modClrScheme chgLayout">
        <pc:chgData name="Калина Татьяна" userId="ace67102f4efaae4" providerId="Windows Live" clId="Web-{5D3F7B14-FD43-4A6B-9E2E-FFBF62A2542D}" dt="2023-11-22T15:05:12.204" v="323" actId="20577"/>
        <pc:sldMkLst>
          <pc:docMk/>
          <pc:sldMk cId="577816733" sldId="258"/>
        </pc:sldMkLst>
        <pc:spChg chg="mod ord">
          <ac:chgData name="Калина Татьяна" userId="ace67102f4efaae4" providerId="Windows Live" clId="Web-{5D3F7B14-FD43-4A6B-9E2E-FFBF62A2542D}" dt="2023-11-22T15:05:12.204" v="323" actId="20577"/>
          <ac:spMkLst>
            <pc:docMk/>
            <pc:sldMk cId="577816733" sldId="258"/>
            <ac:spMk id="2" creationId="{A5CFB31F-F940-4B09-B235-DAB5329BC5F7}"/>
          </ac:spMkLst>
        </pc:spChg>
        <pc:spChg chg="del mod ord">
          <ac:chgData name="Калина Татьяна" userId="ace67102f4efaae4" providerId="Windows Live" clId="Web-{5D3F7B14-FD43-4A6B-9E2E-FFBF62A2542D}" dt="2023-11-22T15:04:42.547" v="316"/>
          <ac:spMkLst>
            <pc:docMk/>
            <pc:sldMk cId="577816733" sldId="258"/>
            <ac:spMk id="3" creationId="{83F1BAA1-60BC-35CA-958A-C1182CE71251}"/>
          </ac:spMkLst>
        </pc:spChg>
        <pc:graphicFrameChg chg="add">
          <ac:chgData name="Калина Татьяна" userId="ace67102f4efaae4" providerId="Windows Live" clId="Web-{5D3F7B14-FD43-4A6B-9E2E-FFBF62A2542D}" dt="2023-11-22T15:04:42.547" v="316"/>
          <ac:graphicFrameMkLst>
            <pc:docMk/>
            <pc:sldMk cId="577816733" sldId="258"/>
            <ac:graphicFrameMk id="5" creationId="{DCB60A70-3731-1852-837E-DA66098AB3F0}"/>
          </ac:graphicFrameMkLst>
        </pc:graphicFrameChg>
      </pc:sldChg>
      <pc:sldChg chg="addSp delSp modSp new mod setBg modClrScheme chgLayout">
        <pc:chgData name="Калина Татьяна" userId="ace67102f4efaae4" providerId="Windows Live" clId="Web-{5D3F7B14-FD43-4A6B-9E2E-FFBF62A2542D}" dt="2023-11-22T15:05:22.923" v="324"/>
        <pc:sldMkLst>
          <pc:docMk/>
          <pc:sldMk cId="3773616608" sldId="259"/>
        </pc:sldMkLst>
        <pc:spChg chg="mod ord">
          <ac:chgData name="Калина Татьяна" userId="ace67102f4efaae4" providerId="Windows Live" clId="Web-{5D3F7B14-FD43-4A6B-9E2E-FFBF62A2542D}" dt="2023-11-22T15:05:22.923" v="324"/>
          <ac:spMkLst>
            <pc:docMk/>
            <pc:sldMk cId="3773616608" sldId="259"/>
            <ac:spMk id="2" creationId="{70BE1D8A-494E-10D2-496D-3A1AD5A4DAAD}"/>
          </ac:spMkLst>
        </pc:spChg>
        <pc:spChg chg="del mod ord">
          <ac:chgData name="Калина Татьяна" userId="ace67102f4efaae4" providerId="Windows Live" clId="Web-{5D3F7B14-FD43-4A6B-9E2E-FFBF62A2542D}" dt="2023-11-22T15:05:22.923" v="324"/>
          <ac:spMkLst>
            <pc:docMk/>
            <pc:sldMk cId="3773616608" sldId="259"/>
            <ac:spMk id="3" creationId="{17BAC1FC-4B32-A644-F36E-147EDDFC83A2}"/>
          </ac:spMkLst>
        </pc:spChg>
        <pc:spChg chg="add">
          <ac:chgData name="Калина Татьяна" userId="ace67102f4efaae4" providerId="Windows Live" clId="Web-{5D3F7B14-FD43-4A6B-9E2E-FFBF62A2542D}" dt="2023-11-22T15:05:22.923" v="324"/>
          <ac:spMkLst>
            <pc:docMk/>
            <pc:sldMk cId="3773616608" sldId="259"/>
            <ac:spMk id="9" creationId="{A652E5D6-E378-4614-BCBD-8663DD15B353}"/>
          </ac:spMkLst>
        </pc:spChg>
        <pc:spChg chg="add">
          <ac:chgData name="Калина Татьяна" userId="ace67102f4efaae4" providerId="Windows Live" clId="Web-{5D3F7B14-FD43-4A6B-9E2E-FFBF62A2542D}" dt="2023-11-22T15:05:22.923" v="324"/>
          <ac:spMkLst>
            <pc:docMk/>
            <pc:sldMk cId="3773616608" sldId="259"/>
            <ac:spMk id="11" creationId="{3A287AC3-AACF-4ADB-9F73-125E714D93CD}"/>
          </ac:spMkLst>
        </pc:spChg>
        <pc:graphicFrameChg chg="add">
          <ac:chgData name="Калина Татьяна" userId="ace67102f4efaae4" providerId="Windows Live" clId="Web-{5D3F7B14-FD43-4A6B-9E2E-FFBF62A2542D}" dt="2023-11-22T15:05:22.923" v="324"/>
          <ac:graphicFrameMkLst>
            <pc:docMk/>
            <pc:sldMk cId="3773616608" sldId="259"/>
            <ac:graphicFrameMk id="5" creationId="{ADDC8CD4-93EF-5B5E-F3CC-727AA1C1764F}"/>
          </ac:graphicFrameMkLst>
        </pc:graphicFrameChg>
      </pc:sldChg>
      <pc:sldChg chg="addSp delSp modSp new mod setBg modClrScheme chgLayout">
        <pc:chgData name="Калина Татьяна" userId="ace67102f4efaae4" providerId="Windows Live" clId="Web-{5D3F7B14-FD43-4A6B-9E2E-FFBF62A2542D}" dt="2023-11-22T15:06:00.533" v="328"/>
        <pc:sldMkLst>
          <pc:docMk/>
          <pc:sldMk cId="801535838" sldId="260"/>
        </pc:sldMkLst>
        <pc:spChg chg="mod ord">
          <ac:chgData name="Калина Татьяна" userId="ace67102f4efaae4" providerId="Windows Live" clId="Web-{5D3F7B14-FD43-4A6B-9E2E-FFBF62A2542D}" dt="2023-11-22T15:06:00.533" v="328"/>
          <ac:spMkLst>
            <pc:docMk/>
            <pc:sldMk cId="801535838" sldId="260"/>
            <ac:spMk id="2" creationId="{6089ED0D-0383-A4D1-EB8F-3F29103EA32E}"/>
          </ac:spMkLst>
        </pc:spChg>
        <pc:spChg chg="del mod ord">
          <ac:chgData name="Калина Татьяна" userId="ace67102f4efaae4" providerId="Windows Live" clId="Web-{5D3F7B14-FD43-4A6B-9E2E-FFBF62A2542D}" dt="2023-11-22T15:05:38.423" v="325"/>
          <ac:spMkLst>
            <pc:docMk/>
            <pc:sldMk cId="801535838" sldId="260"/>
            <ac:spMk id="3" creationId="{61528969-F165-E004-FBE2-DAFF7261176F}"/>
          </ac:spMkLst>
        </pc:spChg>
        <pc:spChg chg="add">
          <ac:chgData name="Калина Татьяна" userId="ace67102f4efaae4" providerId="Windows Live" clId="Web-{5D3F7B14-FD43-4A6B-9E2E-FFBF62A2542D}" dt="2023-11-22T15:06:00.533" v="328"/>
          <ac:spMkLst>
            <pc:docMk/>
            <pc:sldMk cId="801535838" sldId="260"/>
            <ac:spMk id="10" creationId="{A652E5D6-E378-4614-BCBD-8663DD15B353}"/>
          </ac:spMkLst>
        </pc:spChg>
        <pc:spChg chg="add">
          <ac:chgData name="Калина Татьяна" userId="ace67102f4efaae4" providerId="Windows Live" clId="Web-{5D3F7B14-FD43-4A6B-9E2E-FFBF62A2542D}" dt="2023-11-22T15:06:00.533" v="328"/>
          <ac:spMkLst>
            <pc:docMk/>
            <pc:sldMk cId="801535838" sldId="260"/>
            <ac:spMk id="12" creationId="{3A287AC3-AACF-4ADB-9F73-125E714D93CD}"/>
          </ac:spMkLst>
        </pc:spChg>
        <pc:graphicFrameChg chg="add mod modGraphic">
          <ac:chgData name="Калина Татьяна" userId="ace67102f4efaae4" providerId="Windows Live" clId="Web-{5D3F7B14-FD43-4A6B-9E2E-FFBF62A2542D}" dt="2023-11-22T15:06:00.533" v="328"/>
          <ac:graphicFrameMkLst>
            <pc:docMk/>
            <pc:sldMk cId="801535838" sldId="260"/>
            <ac:graphicFrameMk id="5" creationId="{9544F6F3-FB19-2B46-853D-ACDE997D844B}"/>
          </ac:graphicFrameMkLst>
        </pc:graphicFrameChg>
      </pc:sldChg>
      <pc:sldChg chg="addSp delSp modSp new mod setBg modClrScheme chgLayout">
        <pc:chgData name="Калина Татьяна" userId="ace67102f4efaae4" providerId="Windows Live" clId="Web-{5D3F7B14-FD43-4A6B-9E2E-FFBF62A2542D}" dt="2023-11-22T15:06:23.986" v="329"/>
        <pc:sldMkLst>
          <pc:docMk/>
          <pc:sldMk cId="335476118" sldId="261"/>
        </pc:sldMkLst>
        <pc:spChg chg="mod ord">
          <ac:chgData name="Калина Татьяна" userId="ace67102f4efaae4" providerId="Windows Live" clId="Web-{5D3F7B14-FD43-4A6B-9E2E-FFBF62A2542D}" dt="2023-11-22T15:06:23.986" v="329"/>
          <ac:spMkLst>
            <pc:docMk/>
            <pc:sldMk cId="335476118" sldId="261"/>
            <ac:spMk id="2" creationId="{E56E4712-650A-EAF9-1428-706B0FD54FE0}"/>
          </ac:spMkLst>
        </pc:spChg>
        <pc:spChg chg="del mod ord">
          <ac:chgData name="Калина Татьяна" userId="ace67102f4efaae4" providerId="Windows Live" clId="Web-{5D3F7B14-FD43-4A6B-9E2E-FFBF62A2542D}" dt="2023-11-22T15:06:23.986" v="329"/>
          <ac:spMkLst>
            <pc:docMk/>
            <pc:sldMk cId="335476118" sldId="261"/>
            <ac:spMk id="3" creationId="{EA31E639-13CB-90E4-629C-8CB956A99EA5}"/>
          </ac:spMkLst>
        </pc:spChg>
        <pc:graphicFrameChg chg="add">
          <ac:chgData name="Калина Татьяна" userId="ace67102f4efaae4" providerId="Windows Live" clId="Web-{5D3F7B14-FD43-4A6B-9E2E-FFBF62A2542D}" dt="2023-11-22T15:06:23.986" v="329"/>
          <ac:graphicFrameMkLst>
            <pc:docMk/>
            <pc:sldMk cId="335476118" sldId="261"/>
            <ac:graphicFrameMk id="5" creationId="{3D7F048D-3DC9-756E-16EC-E8FE6C572EB2}"/>
          </ac:graphicFrameMkLst>
        </pc:graphicFrameChg>
      </pc:sldChg>
      <pc:sldChg chg="addSp delSp modSp new mod modClrScheme chgLayout">
        <pc:chgData name="Калина Татьяна" userId="ace67102f4efaae4" providerId="Windows Live" clId="Web-{5D3F7B14-FD43-4A6B-9E2E-FFBF62A2542D}" dt="2023-11-22T15:09:20.724" v="336" actId="1076"/>
        <pc:sldMkLst>
          <pc:docMk/>
          <pc:sldMk cId="3698152467" sldId="262"/>
        </pc:sldMkLst>
        <pc:spChg chg="mod ord">
          <ac:chgData name="Калина Татьяна" userId="ace67102f4efaae4" providerId="Windows Live" clId="Web-{5D3F7B14-FD43-4A6B-9E2E-FFBF62A2542D}" dt="2023-11-22T15:02:45.122" v="296"/>
          <ac:spMkLst>
            <pc:docMk/>
            <pc:sldMk cId="3698152467" sldId="262"/>
            <ac:spMk id="2" creationId="{D0107D18-427B-4FEA-1AA5-3A43A9B626C4}"/>
          </ac:spMkLst>
        </pc:spChg>
        <pc:spChg chg="del mod ord">
          <ac:chgData name="Калина Татьяна" userId="ace67102f4efaae4" providerId="Windows Live" clId="Web-{5D3F7B14-FD43-4A6B-9E2E-FFBF62A2542D}" dt="2023-11-22T15:08:46.505" v="330"/>
          <ac:spMkLst>
            <pc:docMk/>
            <pc:sldMk cId="3698152467" sldId="262"/>
            <ac:spMk id="3" creationId="{B9498895-5EFC-4918-A124-7E18C68EDC8D}"/>
          </ac:spMkLst>
        </pc:spChg>
        <pc:picChg chg="add mod ord">
          <ac:chgData name="Калина Татьяна" userId="ace67102f4efaae4" providerId="Windows Live" clId="Web-{5D3F7B14-FD43-4A6B-9E2E-FFBF62A2542D}" dt="2023-11-22T15:09:20.724" v="336" actId="1076"/>
          <ac:picMkLst>
            <pc:docMk/>
            <pc:sldMk cId="3698152467" sldId="262"/>
            <ac:picMk id="4" creationId="{BFA3C93A-1EFF-22C4-2651-E729B6D380A3}"/>
          </ac:picMkLst>
        </pc:picChg>
      </pc:sldChg>
      <pc:sldChg chg="addSp delSp modSp new mod modClrScheme chgLayout">
        <pc:chgData name="Калина Татьяна" userId="ace67102f4efaae4" providerId="Windows Live" clId="Web-{5D3F7B14-FD43-4A6B-9E2E-FFBF62A2542D}" dt="2023-11-22T15:12:14.072" v="351" actId="20577"/>
        <pc:sldMkLst>
          <pc:docMk/>
          <pc:sldMk cId="2386905876" sldId="263"/>
        </pc:sldMkLst>
        <pc:spChg chg="mod ord">
          <ac:chgData name="Калина Татьяна" userId="ace67102f4efaae4" providerId="Windows Live" clId="Web-{5D3F7B14-FD43-4A6B-9E2E-FFBF62A2542D}" dt="2023-11-22T15:12:14.072" v="351" actId="20577"/>
          <ac:spMkLst>
            <pc:docMk/>
            <pc:sldMk cId="2386905876" sldId="263"/>
            <ac:spMk id="2" creationId="{5984F2A9-EEDB-8393-F0E5-50D00A0C4F50}"/>
          </ac:spMkLst>
        </pc:spChg>
        <pc:spChg chg="del mod ord">
          <ac:chgData name="Калина Татьяна" userId="ace67102f4efaae4" providerId="Windows Live" clId="Web-{5D3F7B14-FD43-4A6B-9E2E-FFBF62A2542D}" dt="2023-11-22T15:11:19.633" v="337"/>
          <ac:spMkLst>
            <pc:docMk/>
            <pc:sldMk cId="2386905876" sldId="263"/>
            <ac:spMk id="3" creationId="{CB5B80B6-A221-2815-A49C-977219F6A110}"/>
          </ac:spMkLst>
        </pc:spChg>
        <pc:picChg chg="add mod ord">
          <ac:chgData name="Калина Татьяна" userId="ace67102f4efaae4" providerId="Windows Live" clId="Web-{5D3F7B14-FD43-4A6B-9E2E-FFBF62A2542D}" dt="2023-11-22T15:11:52.384" v="347" actId="1076"/>
          <ac:picMkLst>
            <pc:docMk/>
            <pc:sldMk cId="2386905876" sldId="263"/>
            <ac:picMk id="4" creationId="{87BD5EA5-0A2E-0162-ADCF-2344A6EC222D}"/>
          </ac:picMkLst>
        </pc:picChg>
      </pc:sldChg>
      <pc:sldChg chg="addSp delSp modSp new mod modClrScheme chgLayout">
        <pc:chgData name="Калина Татьяна" userId="ace67102f4efaae4" providerId="Windows Live" clId="Web-{5D3F7B14-FD43-4A6B-9E2E-FFBF62A2542D}" dt="2023-11-22T15:12:42.026" v="359" actId="14100"/>
        <pc:sldMkLst>
          <pc:docMk/>
          <pc:sldMk cId="257967741" sldId="264"/>
        </pc:sldMkLst>
        <pc:spChg chg="mod ord">
          <ac:chgData name="Калина Татьяна" userId="ace67102f4efaae4" providerId="Windows Live" clId="Web-{5D3F7B14-FD43-4A6B-9E2E-FFBF62A2542D}" dt="2023-11-22T15:12:42.026" v="359" actId="14100"/>
          <ac:spMkLst>
            <pc:docMk/>
            <pc:sldMk cId="257967741" sldId="264"/>
            <ac:spMk id="2" creationId="{23B79DCE-4F17-97C7-0DE3-B89D8CA6D64A}"/>
          </ac:spMkLst>
        </pc:spChg>
        <pc:spChg chg="del mod ord">
          <ac:chgData name="Калина Татьяна" userId="ace67102f4efaae4" providerId="Windows Live" clId="Web-{5D3F7B14-FD43-4A6B-9E2E-FFBF62A2542D}" dt="2023-11-22T15:12:26.213" v="352"/>
          <ac:spMkLst>
            <pc:docMk/>
            <pc:sldMk cId="257967741" sldId="264"/>
            <ac:spMk id="3" creationId="{04006F23-4B81-97A2-AD1A-659C6617A1A7}"/>
          </ac:spMkLst>
        </pc:spChg>
        <pc:picChg chg="add mod ord">
          <ac:chgData name="Калина Татьяна" userId="ace67102f4efaae4" providerId="Windows Live" clId="Web-{5D3F7B14-FD43-4A6B-9E2E-FFBF62A2542D}" dt="2023-11-22T15:12:35.010" v="356" actId="14100"/>
          <ac:picMkLst>
            <pc:docMk/>
            <pc:sldMk cId="257967741" sldId="264"/>
            <ac:picMk id="4" creationId="{696CF085-871A-E212-F2A0-46655F696296}"/>
          </ac:picMkLst>
        </pc:picChg>
      </pc:sldChg>
      <pc:sldChg chg="addSp delSp modSp new mod modClrScheme chgLayout">
        <pc:chgData name="Калина Татьяна" userId="ace67102f4efaae4" providerId="Windows Live" clId="Web-{5D3F7B14-FD43-4A6B-9E2E-FFBF62A2542D}" dt="2023-11-22T15:13:31.745" v="365" actId="14100"/>
        <pc:sldMkLst>
          <pc:docMk/>
          <pc:sldMk cId="2940359470" sldId="265"/>
        </pc:sldMkLst>
        <pc:spChg chg="mod ord">
          <ac:chgData name="Калина Татьяна" userId="ace67102f4efaae4" providerId="Windows Live" clId="Web-{5D3F7B14-FD43-4A6B-9E2E-FFBF62A2542D}" dt="2023-11-22T15:13:31.745" v="365" actId="14100"/>
          <ac:spMkLst>
            <pc:docMk/>
            <pc:sldMk cId="2940359470" sldId="265"/>
            <ac:spMk id="2" creationId="{0296D6C0-4EF6-F99B-92EE-642E186CD8DA}"/>
          </ac:spMkLst>
        </pc:spChg>
        <pc:spChg chg="del mod ord">
          <ac:chgData name="Калина Татьяна" userId="ace67102f4efaae4" providerId="Windows Live" clId="Web-{5D3F7B14-FD43-4A6B-9E2E-FFBF62A2542D}" dt="2023-11-22T15:13:15.995" v="360"/>
          <ac:spMkLst>
            <pc:docMk/>
            <pc:sldMk cId="2940359470" sldId="265"/>
            <ac:spMk id="3" creationId="{57F9454F-F9F7-5F8A-CC95-65D630E3AE9E}"/>
          </ac:spMkLst>
        </pc:spChg>
        <pc:picChg chg="add mod ord">
          <ac:chgData name="Калина Татьяна" userId="ace67102f4efaae4" providerId="Windows Live" clId="Web-{5D3F7B14-FD43-4A6B-9E2E-FFBF62A2542D}" dt="2023-11-22T15:13:26.292" v="364" actId="1076"/>
          <ac:picMkLst>
            <pc:docMk/>
            <pc:sldMk cId="2940359470" sldId="265"/>
            <ac:picMk id="4" creationId="{701ECD57-6C2A-6666-B75B-AB0ADE236ED0}"/>
          </ac:picMkLst>
        </pc:picChg>
      </pc:sldChg>
      <pc:sldChg chg="addSp delSp modSp new mod setBg modClrScheme chgLayout">
        <pc:chgData name="Калина Татьяна" userId="ace67102f4efaae4" providerId="Windows Live" clId="Web-{5D3F7B14-FD43-4A6B-9E2E-FFBF62A2542D}" dt="2023-11-22T15:15:27.123" v="370"/>
        <pc:sldMkLst>
          <pc:docMk/>
          <pc:sldMk cId="1731440585" sldId="266"/>
        </pc:sldMkLst>
        <pc:spChg chg="mod ord">
          <ac:chgData name="Калина Татьяна" userId="ace67102f4efaae4" providerId="Windows Live" clId="Web-{5D3F7B14-FD43-4A6B-9E2E-FFBF62A2542D}" dt="2023-11-22T15:15:27.123" v="370"/>
          <ac:spMkLst>
            <pc:docMk/>
            <pc:sldMk cId="1731440585" sldId="266"/>
            <ac:spMk id="2" creationId="{4EAEA260-F106-6114-60D2-95E543980141}"/>
          </ac:spMkLst>
        </pc:spChg>
        <pc:spChg chg="del mod ord">
          <ac:chgData name="Калина Татьяна" userId="ace67102f4efaae4" providerId="Windows Live" clId="Web-{5D3F7B14-FD43-4A6B-9E2E-FFBF62A2542D}" dt="2023-11-22T15:14:42.122" v="366"/>
          <ac:spMkLst>
            <pc:docMk/>
            <pc:sldMk cId="1731440585" sldId="266"/>
            <ac:spMk id="3" creationId="{F0999DF1-86EE-6EAE-9B63-8046C0243F64}"/>
          </ac:spMkLst>
        </pc:spChg>
        <pc:spChg chg="add">
          <ac:chgData name="Калина Татьяна" userId="ace67102f4efaae4" providerId="Windows Live" clId="Web-{5D3F7B14-FD43-4A6B-9E2E-FFBF62A2542D}" dt="2023-11-22T15:15:27.123" v="370"/>
          <ac:spMkLst>
            <pc:docMk/>
            <pc:sldMk cId="1731440585" sldId="266"/>
            <ac:spMk id="11" creationId="{B3875682-0790-427D-9A23-4B7265F0FA54}"/>
          </ac:spMkLst>
        </pc:spChg>
        <pc:spChg chg="add">
          <ac:chgData name="Калина Татьяна" userId="ace67102f4efaae4" providerId="Windows Live" clId="Web-{5D3F7B14-FD43-4A6B-9E2E-FFBF62A2542D}" dt="2023-11-22T15:15:27.123" v="370"/>
          <ac:spMkLst>
            <pc:docMk/>
            <pc:sldMk cId="1731440585" sldId="266"/>
            <ac:spMk id="13" creationId="{6EDE4AAE-4785-4EA7-95DB-45200F5B8096}"/>
          </ac:spMkLst>
        </pc:spChg>
        <pc:spChg chg="add">
          <ac:chgData name="Калина Татьяна" userId="ace67102f4efaae4" providerId="Windows Live" clId="Web-{5D3F7B14-FD43-4A6B-9E2E-FFBF62A2542D}" dt="2023-11-22T15:15:27.123" v="370"/>
          <ac:spMkLst>
            <pc:docMk/>
            <pc:sldMk cId="1731440585" sldId="266"/>
            <ac:spMk id="15" creationId="{67AAFBA3-2C10-40B4-9AB7-A51F6E8EBFC2}"/>
          </ac:spMkLst>
        </pc:spChg>
        <pc:spChg chg="add">
          <ac:chgData name="Калина Татьяна" userId="ace67102f4efaae4" providerId="Windows Live" clId="Web-{5D3F7B14-FD43-4A6B-9E2E-FFBF62A2542D}" dt="2023-11-22T15:15:27.123" v="370"/>
          <ac:spMkLst>
            <pc:docMk/>
            <pc:sldMk cId="1731440585" sldId="266"/>
            <ac:spMk id="17" creationId="{93C50455-CACE-4D73-B570-5BB90232F2B6}"/>
          </ac:spMkLst>
        </pc:spChg>
        <pc:picChg chg="add mod ord">
          <ac:chgData name="Калина Татьяна" userId="ace67102f4efaae4" providerId="Windows Live" clId="Web-{5D3F7B14-FD43-4A6B-9E2E-FFBF62A2542D}" dt="2023-11-22T15:15:27.123" v="370"/>
          <ac:picMkLst>
            <pc:docMk/>
            <pc:sldMk cId="1731440585" sldId="266"/>
            <ac:picMk id="4" creationId="{D9C8C324-67DA-3A57-41C4-17D4E324063F}"/>
          </ac:picMkLst>
        </pc:picChg>
        <pc:picChg chg="add mod">
          <ac:chgData name="Калина Татьяна" userId="ace67102f4efaae4" providerId="Windows Live" clId="Web-{5D3F7B14-FD43-4A6B-9E2E-FFBF62A2542D}" dt="2023-11-22T15:15:27.123" v="370"/>
          <ac:picMkLst>
            <pc:docMk/>
            <pc:sldMk cId="1731440585" sldId="266"/>
            <ac:picMk id="5" creationId="{449521BD-91F8-6A7F-8DBF-DE2DEC358B85}"/>
          </ac:picMkLst>
        </pc:picChg>
        <pc:picChg chg="add mod ord">
          <ac:chgData name="Калина Татьяна" userId="ace67102f4efaae4" providerId="Windows Live" clId="Web-{5D3F7B14-FD43-4A6B-9E2E-FFBF62A2542D}" dt="2023-11-22T15:15:27.123" v="370"/>
          <ac:picMkLst>
            <pc:docMk/>
            <pc:sldMk cId="1731440585" sldId="266"/>
            <ac:picMk id="6" creationId="{11AE3CAB-2B34-EE20-3ECE-00E64DA64189}"/>
          </ac:picMkLst>
        </pc:picChg>
      </pc:sldChg>
      <pc:sldMasterChg chg="add del addSldLayout delSldLayout">
        <pc:chgData name="Калина Татьяна" userId="ace67102f4efaae4" providerId="Windows Live" clId="Web-{5D3F7B14-FD43-4A6B-9E2E-FFBF62A2542D}" dt="2023-11-22T14:25:28.778" v="60"/>
        <pc:sldMasterMkLst>
          <pc:docMk/>
          <pc:sldMasterMk cId="3154979492" sldId="2147483648"/>
        </pc:sldMasterMkLst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161079921" sldId="2147483649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2703711724" sldId="2147483650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4076369896" sldId="2147483651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2625762208" sldId="2147483652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188002762" sldId="2147483653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2295335545" sldId="2147483654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1988754143" sldId="2147483655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3665695281" sldId="2147483656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2134169247" sldId="2147483657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2065727480" sldId="2147483658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778" v="60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del addSldLayout delSldLayout">
        <pc:chgData name="Калина Татьяна" userId="ace67102f4efaae4" providerId="Windows Live" clId="Web-{5D3F7B14-FD43-4A6B-9E2E-FFBF62A2542D}" dt="2023-11-22T14:25:28.684" v="59"/>
        <pc:sldMasterMkLst>
          <pc:docMk/>
          <pc:sldMasterMk cId="3229465951" sldId="2147483712"/>
        </pc:sldMasterMkLst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3085364755" sldId="2147483701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14089684" sldId="2147483702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141101742" sldId="2147483703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2649306093" sldId="2147483704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2526008644" sldId="2147483705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3540898090" sldId="2147483706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2115070974" sldId="2147483707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1470345185" sldId="2147483708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575192732" sldId="2147483709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3616695230" sldId="2147483710"/>
          </pc:sldLayoutMkLst>
        </pc:sldLayoutChg>
        <pc:sldLayoutChg chg="add del">
          <pc:chgData name="Калина Татьяна" userId="ace67102f4efaae4" providerId="Windows Live" clId="Web-{5D3F7B14-FD43-4A6B-9E2E-FFBF62A2542D}" dt="2023-11-22T14:25:28.684" v="59"/>
          <pc:sldLayoutMkLst>
            <pc:docMk/>
            <pc:sldMasterMk cId="3229465951" sldId="2147483712"/>
            <pc:sldLayoutMk cId="2485081810" sldId="2147483711"/>
          </pc:sldLayoutMkLst>
        </pc:sldLayoutChg>
      </pc:sldMasterChg>
      <pc:sldMasterChg chg="add del addSldLayout delSldLayout">
        <pc:chgData name="Калина Татьяна" userId="ace67102f4efaae4" providerId="Windows Live" clId="Web-{5D3F7B14-FD43-4A6B-9E2E-FFBF62A2542D}" dt="2023-11-22T14:52:43.407" v="239"/>
        <pc:sldMasterMkLst>
          <pc:docMk/>
          <pc:sldMasterMk cId="3478942424" sldId="2147483725"/>
        </pc:sldMasterMkLst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3066893351" sldId="2147483714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3700624037" sldId="2147483715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350400533" sldId="2147483716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109013789" sldId="2147483717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75104943" sldId="2147483718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3406546368" sldId="2147483719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1265581968" sldId="2147483720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1735386921" sldId="2147483721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163256039" sldId="2147483722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3762423188" sldId="2147483723"/>
          </pc:sldLayoutMkLst>
        </pc:sldLayoutChg>
        <pc:sldLayoutChg chg="add del">
          <pc:chgData name="Калина Татьяна" userId="ace67102f4efaae4" providerId="Windows Live" clId="Web-{5D3F7B14-FD43-4A6B-9E2E-FFBF62A2542D}" dt="2023-11-22T14:52:43.407" v="239"/>
          <pc:sldLayoutMkLst>
            <pc:docMk/>
            <pc:sldMasterMk cId="3478942424" sldId="2147483725"/>
            <pc:sldLayoutMk cId="3248623922" sldId="2147483724"/>
          </pc:sldLayoutMkLst>
        </pc:sldLayoutChg>
      </pc:sldMasterChg>
      <pc:sldMasterChg chg="add del addSldLayout delSldLayout modSldLayout">
        <pc:chgData name="Калина Татьяна" userId="ace67102f4efaae4" providerId="Windows Live" clId="Web-{5D3F7B14-FD43-4A6B-9E2E-FFBF62A2542D}" dt="2023-11-22T14:52:59.766" v="240"/>
        <pc:sldMasterMkLst>
          <pc:docMk/>
          <pc:sldMasterMk cId="2417797210" sldId="2147483726"/>
        </pc:sldMasterMkLst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3335288771" sldId="2147483727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2963285940" sldId="2147483728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4276566862" sldId="2147483729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4156682341" sldId="2147483730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1770516084" sldId="2147483731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522821733" sldId="2147483732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3805064576" sldId="2147483733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958748118" sldId="2147483734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3781792687" sldId="2147483735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131581332" sldId="2147483736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4:52:59.766" v="240"/>
          <pc:sldLayoutMkLst>
            <pc:docMk/>
            <pc:sldMasterMk cId="2417797210" sldId="2147483726"/>
            <pc:sldLayoutMk cId="773114846" sldId="2147483737"/>
          </pc:sldLayoutMkLst>
        </pc:sldLayoutChg>
      </pc:sldMasterChg>
      <pc:sldMasterChg chg="add del addSldLayout delSldLayout modSldLayout">
        <pc:chgData name="Калина Татьяна" userId="ace67102f4efaae4" providerId="Windows Live" clId="Web-{5D3F7B14-FD43-4A6B-9E2E-FFBF62A2542D}" dt="2023-11-22T15:02:45.122" v="296"/>
        <pc:sldMasterMkLst>
          <pc:docMk/>
          <pc:sldMasterMk cId="3760624014" sldId="2147483738"/>
        </pc:sldMasterMkLst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1503556352" sldId="2147483739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2156968638" sldId="2147483740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2376281858" sldId="2147483741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2367482408" sldId="2147483742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2274094316" sldId="2147483743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2612526435" sldId="2147483744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1416474449" sldId="2147483745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4163616195" sldId="2147483746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320639669" sldId="2147483747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1308077361" sldId="2147483748"/>
          </pc:sldLayoutMkLst>
        </pc:sldLayoutChg>
        <pc:sldLayoutChg chg="add del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3760624014" sldId="2147483738"/>
            <pc:sldLayoutMk cId="343781430" sldId="2147483749"/>
          </pc:sldLayoutMkLst>
        </pc:sldLayoutChg>
      </pc:sldMasterChg>
      <pc:sldMasterChg chg="add addSldLayout modSldLayout">
        <pc:chgData name="Калина Татьяна" userId="ace67102f4efaae4" providerId="Windows Live" clId="Web-{5D3F7B14-FD43-4A6B-9E2E-FFBF62A2542D}" dt="2023-11-22T15:02:45.122" v="296"/>
        <pc:sldMasterMkLst>
          <pc:docMk/>
          <pc:sldMasterMk cId="885502460" sldId="2147483750"/>
        </pc:sldMasterMkLst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3153503414" sldId="2147483751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2943487601" sldId="2147483752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3732256358" sldId="2147483753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3194157190" sldId="2147483754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3277768490" sldId="2147483755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185616620" sldId="2147483756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371768245" sldId="2147483757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2311805335" sldId="2147483758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1597038177" sldId="2147483759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1374272455" sldId="2147483760"/>
          </pc:sldLayoutMkLst>
        </pc:sldLayoutChg>
        <pc:sldLayoutChg chg="add mod replId">
          <pc:chgData name="Калина Татьяна" userId="ace67102f4efaae4" providerId="Windows Live" clId="Web-{5D3F7B14-FD43-4A6B-9E2E-FFBF62A2542D}" dt="2023-11-22T15:02:45.122" v="296"/>
          <pc:sldLayoutMkLst>
            <pc:docMk/>
            <pc:sldMasterMk cId="885502460" sldId="2147483750"/>
            <pc:sldLayoutMk cId="3607340489" sldId="214748376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4CC41-F456-43A4-A6F7-821A15560C7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23B5BD7-4BDE-4740-872F-7E4280B652AE}">
      <dgm:prSet/>
      <dgm:spPr/>
      <dgm:t>
        <a:bodyPr/>
        <a:lstStyle/>
        <a:p>
          <a:r>
            <a:rPr lang="ru-RU"/>
            <a:t>конкуренція</a:t>
          </a:r>
          <a:endParaRPr lang="en-US"/>
        </a:p>
      </dgm:t>
    </dgm:pt>
    <dgm:pt modelId="{E1706736-7D54-4FF7-B915-2FA2E4ADE7F1}" type="parTrans" cxnId="{2A422F7D-D8C1-4F76-845D-C894BF463823}">
      <dgm:prSet/>
      <dgm:spPr/>
      <dgm:t>
        <a:bodyPr/>
        <a:lstStyle/>
        <a:p>
          <a:endParaRPr lang="en-US"/>
        </a:p>
      </dgm:t>
    </dgm:pt>
    <dgm:pt modelId="{201889A8-AF09-4342-B33A-538FAA00EBE3}" type="sibTrans" cxnId="{2A422F7D-D8C1-4F76-845D-C894BF463823}">
      <dgm:prSet/>
      <dgm:spPr/>
      <dgm:t>
        <a:bodyPr/>
        <a:lstStyle/>
        <a:p>
          <a:endParaRPr lang="en-US"/>
        </a:p>
      </dgm:t>
    </dgm:pt>
    <dgm:pt modelId="{51AEC40E-9885-4CD4-999A-0E55341444EC}">
      <dgm:prSet/>
      <dgm:spPr/>
      <dgm:t>
        <a:bodyPr/>
        <a:lstStyle/>
        <a:p>
          <a:r>
            <a:rPr lang="ru-RU"/>
            <a:t>атака з метою заволодіти даними компанії або організації</a:t>
          </a:r>
          <a:endParaRPr lang="en-US"/>
        </a:p>
      </dgm:t>
    </dgm:pt>
    <dgm:pt modelId="{9C5C516D-6C05-45DA-8277-434EDC11FFCA}" type="parTrans" cxnId="{6B0E6004-00D4-46F4-92E8-0FAA9376F5B8}">
      <dgm:prSet/>
      <dgm:spPr/>
      <dgm:t>
        <a:bodyPr/>
        <a:lstStyle/>
        <a:p>
          <a:endParaRPr lang="en-US"/>
        </a:p>
      </dgm:t>
    </dgm:pt>
    <dgm:pt modelId="{389282EE-219B-4DBB-9812-E5BC704FE949}" type="sibTrans" cxnId="{6B0E6004-00D4-46F4-92E8-0FAA9376F5B8}">
      <dgm:prSet/>
      <dgm:spPr/>
      <dgm:t>
        <a:bodyPr/>
        <a:lstStyle/>
        <a:p>
          <a:endParaRPr lang="en-US"/>
        </a:p>
      </dgm:t>
    </dgm:pt>
    <dgm:pt modelId="{335976FD-E302-4C68-91B5-97FE0E7A52A6}">
      <dgm:prSet/>
      <dgm:spPr/>
      <dgm:t>
        <a:bodyPr/>
        <a:lstStyle/>
        <a:p>
          <a:r>
            <a:rPr lang="ru-RU"/>
            <a:t>шахрайство</a:t>
          </a:r>
          <a:endParaRPr lang="en-US"/>
        </a:p>
      </dgm:t>
    </dgm:pt>
    <dgm:pt modelId="{0080C086-9192-479C-84C3-1202150080F6}" type="parTrans" cxnId="{80518911-126C-4626-A8B5-473C29705889}">
      <dgm:prSet/>
      <dgm:spPr/>
      <dgm:t>
        <a:bodyPr/>
        <a:lstStyle/>
        <a:p>
          <a:endParaRPr lang="en-US"/>
        </a:p>
      </dgm:t>
    </dgm:pt>
    <dgm:pt modelId="{A5BA9E5B-4A7E-4CCC-B160-59502A4A1FD6}" type="sibTrans" cxnId="{80518911-126C-4626-A8B5-473C29705889}">
      <dgm:prSet/>
      <dgm:spPr/>
      <dgm:t>
        <a:bodyPr/>
        <a:lstStyle/>
        <a:p>
          <a:endParaRPr lang="en-US"/>
        </a:p>
      </dgm:t>
    </dgm:pt>
    <dgm:pt modelId="{449F7E84-60CB-47A6-8417-889D9BA2A0BC}">
      <dgm:prSet/>
      <dgm:spPr/>
      <dgm:t>
        <a:bodyPr/>
        <a:lstStyle/>
        <a:p>
          <a:r>
            <a:rPr lang="ru-RU"/>
            <a:t>загроза тероризму</a:t>
          </a:r>
          <a:endParaRPr lang="en-US"/>
        </a:p>
      </dgm:t>
    </dgm:pt>
    <dgm:pt modelId="{35CE37C3-3375-4208-B429-45A238543C65}" type="parTrans" cxnId="{2D164734-CFA3-4536-9948-7896CCE58ED0}">
      <dgm:prSet/>
      <dgm:spPr/>
      <dgm:t>
        <a:bodyPr/>
        <a:lstStyle/>
        <a:p>
          <a:endParaRPr lang="en-US"/>
        </a:p>
      </dgm:t>
    </dgm:pt>
    <dgm:pt modelId="{DFE32388-5E5A-443B-B760-5F34A3F64AB3}" type="sibTrans" cxnId="{2D164734-CFA3-4536-9948-7896CCE58ED0}">
      <dgm:prSet/>
      <dgm:spPr/>
      <dgm:t>
        <a:bodyPr/>
        <a:lstStyle/>
        <a:p>
          <a:endParaRPr lang="en-US"/>
        </a:p>
      </dgm:t>
    </dgm:pt>
    <dgm:pt modelId="{9F82B144-5627-433F-93C5-947880A2627F}" type="pres">
      <dgm:prSet presAssocID="{2F74CC41-F456-43A4-A6F7-821A15560C7F}" presName="linear" presStyleCnt="0">
        <dgm:presLayoutVars>
          <dgm:animLvl val="lvl"/>
          <dgm:resizeHandles val="exact"/>
        </dgm:presLayoutVars>
      </dgm:prSet>
      <dgm:spPr/>
    </dgm:pt>
    <dgm:pt modelId="{0CBA47AC-7352-48E3-8287-A487BD79018C}" type="pres">
      <dgm:prSet presAssocID="{523B5BD7-4BDE-4740-872F-7E4280B652A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2930A33-3F03-41A8-AC6C-84A65220F472}" type="pres">
      <dgm:prSet presAssocID="{201889A8-AF09-4342-B33A-538FAA00EBE3}" presName="spacer" presStyleCnt="0"/>
      <dgm:spPr/>
    </dgm:pt>
    <dgm:pt modelId="{3275E854-A503-4EF0-B7AA-833773B5A7BD}" type="pres">
      <dgm:prSet presAssocID="{51AEC40E-9885-4CD4-999A-0E55341444E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602EE88-C0A8-40BC-8F95-36ADF4EE6260}" type="pres">
      <dgm:prSet presAssocID="{389282EE-219B-4DBB-9812-E5BC704FE949}" presName="spacer" presStyleCnt="0"/>
      <dgm:spPr/>
    </dgm:pt>
    <dgm:pt modelId="{577444B2-951F-4727-B771-AB031796B92C}" type="pres">
      <dgm:prSet presAssocID="{335976FD-E302-4C68-91B5-97FE0E7A52A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CE386DE-AC3F-472A-8F39-083DFD9BCB98}" type="pres">
      <dgm:prSet presAssocID="{A5BA9E5B-4A7E-4CCC-B160-59502A4A1FD6}" presName="spacer" presStyleCnt="0"/>
      <dgm:spPr/>
    </dgm:pt>
    <dgm:pt modelId="{1F5E2298-445D-4B3A-84D2-459442E078CB}" type="pres">
      <dgm:prSet presAssocID="{449F7E84-60CB-47A6-8417-889D9BA2A0B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B0E6004-00D4-46F4-92E8-0FAA9376F5B8}" srcId="{2F74CC41-F456-43A4-A6F7-821A15560C7F}" destId="{51AEC40E-9885-4CD4-999A-0E55341444EC}" srcOrd="1" destOrd="0" parTransId="{9C5C516D-6C05-45DA-8277-434EDC11FFCA}" sibTransId="{389282EE-219B-4DBB-9812-E5BC704FE949}"/>
    <dgm:cxn modelId="{80518911-126C-4626-A8B5-473C29705889}" srcId="{2F74CC41-F456-43A4-A6F7-821A15560C7F}" destId="{335976FD-E302-4C68-91B5-97FE0E7A52A6}" srcOrd="2" destOrd="0" parTransId="{0080C086-9192-479C-84C3-1202150080F6}" sibTransId="{A5BA9E5B-4A7E-4CCC-B160-59502A4A1FD6}"/>
    <dgm:cxn modelId="{2D164734-CFA3-4536-9948-7896CCE58ED0}" srcId="{2F74CC41-F456-43A4-A6F7-821A15560C7F}" destId="{449F7E84-60CB-47A6-8417-889D9BA2A0BC}" srcOrd="3" destOrd="0" parTransId="{35CE37C3-3375-4208-B429-45A238543C65}" sibTransId="{DFE32388-5E5A-443B-B760-5F34A3F64AB3}"/>
    <dgm:cxn modelId="{5EFE1163-02C9-41B3-9CF3-216B1A45C44A}" type="presOf" srcId="{523B5BD7-4BDE-4740-872F-7E4280B652AE}" destId="{0CBA47AC-7352-48E3-8287-A487BD79018C}" srcOrd="0" destOrd="0" presId="urn:microsoft.com/office/officeart/2005/8/layout/vList2"/>
    <dgm:cxn modelId="{A77B7569-F77A-4A90-B178-FD132A392C73}" type="presOf" srcId="{335976FD-E302-4C68-91B5-97FE0E7A52A6}" destId="{577444B2-951F-4727-B771-AB031796B92C}" srcOrd="0" destOrd="0" presId="urn:microsoft.com/office/officeart/2005/8/layout/vList2"/>
    <dgm:cxn modelId="{7CE25B50-C7EA-4279-92CE-8B6531094E54}" type="presOf" srcId="{51AEC40E-9885-4CD4-999A-0E55341444EC}" destId="{3275E854-A503-4EF0-B7AA-833773B5A7BD}" srcOrd="0" destOrd="0" presId="urn:microsoft.com/office/officeart/2005/8/layout/vList2"/>
    <dgm:cxn modelId="{2A422F7D-D8C1-4F76-845D-C894BF463823}" srcId="{2F74CC41-F456-43A4-A6F7-821A15560C7F}" destId="{523B5BD7-4BDE-4740-872F-7E4280B652AE}" srcOrd="0" destOrd="0" parTransId="{E1706736-7D54-4FF7-B915-2FA2E4ADE7F1}" sibTransId="{201889A8-AF09-4342-B33A-538FAA00EBE3}"/>
    <dgm:cxn modelId="{B1A44BB9-0417-482A-94C2-24285C0BBD0B}" type="presOf" srcId="{449F7E84-60CB-47A6-8417-889D9BA2A0BC}" destId="{1F5E2298-445D-4B3A-84D2-459442E078CB}" srcOrd="0" destOrd="0" presId="urn:microsoft.com/office/officeart/2005/8/layout/vList2"/>
    <dgm:cxn modelId="{FF6605F0-F0FF-4BC5-A9D7-FC26F98C02FD}" type="presOf" srcId="{2F74CC41-F456-43A4-A6F7-821A15560C7F}" destId="{9F82B144-5627-433F-93C5-947880A2627F}" srcOrd="0" destOrd="0" presId="urn:microsoft.com/office/officeart/2005/8/layout/vList2"/>
    <dgm:cxn modelId="{E67ABF92-86B0-4ECE-8BBA-038F7CF9B2EA}" type="presParOf" srcId="{9F82B144-5627-433F-93C5-947880A2627F}" destId="{0CBA47AC-7352-48E3-8287-A487BD79018C}" srcOrd="0" destOrd="0" presId="urn:microsoft.com/office/officeart/2005/8/layout/vList2"/>
    <dgm:cxn modelId="{A9BD4601-023D-4A63-9437-756E8C3A4234}" type="presParOf" srcId="{9F82B144-5627-433F-93C5-947880A2627F}" destId="{12930A33-3F03-41A8-AC6C-84A65220F472}" srcOrd="1" destOrd="0" presId="urn:microsoft.com/office/officeart/2005/8/layout/vList2"/>
    <dgm:cxn modelId="{5E01A253-4F51-47ED-B53C-572BABD3A03F}" type="presParOf" srcId="{9F82B144-5627-433F-93C5-947880A2627F}" destId="{3275E854-A503-4EF0-B7AA-833773B5A7BD}" srcOrd="2" destOrd="0" presId="urn:microsoft.com/office/officeart/2005/8/layout/vList2"/>
    <dgm:cxn modelId="{5F4BBCDA-4765-4A23-8024-305ECBEAF451}" type="presParOf" srcId="{9F82B144-5627-433F-93C5-947880A2627F}" destId="{3602EE88-C0A8-40BC-8F95-36ADF4EE6260}" srcOrd="3" destOrd="0" presId="urn:microsoft.com/office/officeart/2005/8/layout/vList2"/>
    <dgm:cxn modelId="{7431EBCA-3559-45FD-B6AD-BA90D8048D9B}" type="presParOf" srcId="{9F82B144-5627-433F-93C5-947880A2627F}" destId="{577444B2-951F-4727-B771-AB031796B92C}" srcOrd="4" destOrd="0" presId="urn:microsoft.com/office/officeart/2005/8/layout/vList2"/>
    <dgm:cxn modelId="{8C863DA0-CB11-42C6-BFA3-E15D5BFA6F2B}" type="presParOf" srcId="{9F82B144-5627-433F-93C5-947880A2627F}" destId="{ECE386DE-AC3F-472A-8F39-083DFD9BCB98}" srcOrd="5" destOrd="0" presId="urn:microsoft.com/office/officeart/2005/8/layout/vList2"/>
    <dgm:cxn modelId="{0C89AB6A-25B5-4315-863D-E84DB4F2AB8B}" type="presParOf" srcId="{9F82B144-5627-433F-93C5-947880A2627F}" destId="{1F5E2298-445D-4B3A-84D2-459442E078C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97E301-B2B3-411F-BB9E-D3218E4AD3C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549F993-BC52-4AE5-BB31-C69B8BE27509}">
      <dgm:prSet/>
      <dgm:spPr/>
      <dgm:t>
        <a:bodyPr/>
        <a:lstStyle/>
        <a:p>
          <a:r>
            <a:rPr lang="uk-UA" b="1"/>
            <a:t>інформаційні ресурси</a:t>
          </a:r>
          <a:endParaRPr lang="en-US"/>
        </a:p>
      </dgm:t>
    </dgm:pt>
    <dgm:pt modelId="{9F0D8B65-5C9A-41ED-95D4-DD38887747B9}" type="parTrans" cxnId="{64EBD581-F3B9-4EB6-B912-73BA1B2EF373}">
      <dgm:prSet/>
      <dgm:spPr/>
      <dgm:t>
        <a:bodyPr/>
        <a:lstStyle/>
        <a:p>
          <a:endParaRPr lang="en-US"/>
        </a:p>
      </dgm:t>
    </dgm:pt>
    <dgm:pt modelId="{55ECA4FF-E602-47A4-8769-16C70FCABBF6}" type="sibTrans" cxnId="{64EBD581-F3B9-4EB6-B912-73BA1B2EF373}">
      <dgm:prSet/>
      <dgm:spPr/>
      <dgm:t>
        <a:bodyPr/>
        <a:lstStyle/>
        <a:p>
          <a:endParaRPr lang="en-US"/>
        </a:p>
      </dgm:t>
    </dgm:pt>
    <dgm:pt modelId="{96220220-14A3-4937-B4C9-86A74EB757DF}">
      <dgm:prSet/>
      <dgm:spPr/>
      <dgm:t>
        <a:bodyPr/>
        <a:lstStyle/>
        <a:p>
          <a:r>
            <a:rPr lang="uk-UA" b="1"/>
            <a:t>дані, що передають каналами зв’язку</a:t>
          </a:r>
          <a:endParaRPr lang="en-US"/>
        </a:p>
      </dgm:t>
    </dgm:pt>
    <dgm:pt modelId="{4B6C0722-1A1A-4E27-B68F-EC18B59ABD8F}" type="parTrans" cxnId="{B4DDB627-9280-4C80-8C50-55B65CF9184E}">
      <dgm:prSet/>
      <dgm:spPr/>
      <dgm:t>
        <a:bodyPr/>
        <a:lstStyle/>
        <a:p>
          <a:endParaRPr lang="en-US"/>
        </a:p>
      </dgm:t>
    </dgm:pt>
    <dgm:pt modelId="{A2079F95-7D43-4DB1-8DF5-8326EB3CDBAF}" type="sibTrans" cxnId="{B4DDB627-9280-4C80-8C50-55B65CF9184E}">
      <dgm:prSet/>
      <dgm:spPr/>
      <dgm:t>
        <a:bodyPr/>
        <a:lstStyle/>
        <a:p>
          <a:endParaRPr lang="en-US"/>
        </a:p>
      </dgm:t>
    </dgm:pt>
    <dgm:pt modelId="{8716514D-3CCE-40BF-9C26-AA41376285AE}">
      <dgm:prSet/>
      <dgm:spPr/>
      <dgm:t>
        <a:bodyPr/>
        <a:lstStyle/>
        <a:p>
          <a:r>
            <a:rPr lang="uk-UA" b="1"/>
            <a:t>програмні та технічні засоби тощо</a:t>
          </a:r>
          <a:endParaRPr lang="en-US"/>
        </a:p>
      </dgm:t>
    </dgm:pt>
    <dgm:pt modelId="{698DDE33-F695-41F1-96B7-8E6703BED3B8}" type="parTrans" cxnId="{BA908852-0438-4749-81EB-25B129FDDE26}">
      <dgm:prSet/>
      <dgm:spPr/>
      <dgm:t>
        <a:bodyPr/>
        <a:lstStyle/>
        <a:p>
          <a:endParaRPr lang="en-US"/>
        </a:p>
      </dgm:t>
    </dgm:pt>
    <dgm:pt modelId="{CC4E7874-F187-402E-922E-85617C899DEA}" type="sibTrans" cxnId="{BA908852-0438-4749-81EB-25B129FDDE26}">
      <dgm:prSet/>
      <dgm:spPr/>
      <dgm:t>
        <a:bodyPr/>
        <a:lstStyle/>
        <a:p>
          <a:endParaRPr lang="en-US"/>
        </a:p>
      </dgm:t>
    </dgm:pt>
    <dgm:pt modelId="{EB899FF2-22E3-4D4C-B11A-DC4390480892}" type="pres">
      <dgm:prSet presAssocID="{1D97E301-B2B3-411F-BB9E-D3218E4AD3C2}" presName="Name0" presStyleCnt="0">
        <dgm:presLayoutVars>
          <dgm:dir/>
          <dgm:animLvl val="lvl"/>
          <dgm:resizeHandles val="exact"/>
        </dgm:presLayoutVars>
      </dgm:prSet>
      <dgm:spPr/>
    </dgm:pt>
    <dgm:pt modelId="{6135A511-5776-4A92-8841-E4DA8EF83C0E}" type="pres">
      <dgm:prSet presAssocID="{8716514D-3CCE-40BF-9C26-AA41376285AE}" presName="boxAndChildren" presStyleCnt="0"/>
      <dgm:spPr/>
    </dgm:pt>
    <dgm:pt modelId="{E23AF942-109C-47AF-8DA1-74526E57ABC8}" type="pres">
      <dgm:prSet presAssocID="{8716514D-3CCE-40BF-9C26-AA41376285AE}" presName="parentTextBox" presStyleLbl="node1" presStyleIdx="0" presStyleCnt="3"/>
      <dgm:spPr/>
    </dgm:pt>
    <dgm:pt modelId="{0366F76F-A481-436A-B1CE-A07E565EDF96}" type="pres">
      <dgm:prSet presAssocID="{A2079F95-7D43-4DB1-8DF5-8326EB3CDBAF}" presName="sp" presStyleCnt="0"/>
      <dgm:spPr/>
    </dgm:pt>
    <dgm:pt modelId="{64964230-993B-457A-9F00-7FEFC2FB0C50}" type="pres">
      <dgm:prSet presAssocID="{96220220-14A3-4937-B4C9-86A74EB757DF}" presName="arrowAndChildren" presStyleCnt="0"/>
      <dgm:spPr/>
    </dgm:pt>
    <dgm:pt modelId="{AB293A10-41EB-46F9-87D9-055D9687710B}" type="pres">
      <dgm:prSet presAssocID="{96220220-14A3-4937-B4C9-86A74EB757DF}" presName="parentTextArrow" presStyleLbl="node1" presStyleIdx="1" presStyleCnt="3"/>
      <dgm:spPr/>
    </dgm:pt>
    <dgm:pt modelId="{36C90944-46B8-4228-AEB4-8BC58DB01DED}" type="pres">
      <dgm:prSet presAssocID="{55ECA4FF-E602-47A4-8769-16C70FCABBF6}" presName="sp" presStyleCnt="0"/>
      <dgm:spPr/>
    </dgm:pt>
    <dgm:pt modelId="{6412C39B-31AA-45BB-AB68-2BE9FB4C899D}" type="pres">
      <dgm:prSet presAssocID="{D549F993-BC52-4AE5-BB31-C69B8BE27509}" presName="arrowAndChildren" presStyleCnt="0"/>
      <dgm:spPr/>
    </dgm:pt>
    <dgm:pt modelId="{BC080FA2-E62A-438F-80C0-9BD3596730B9}" type="pres">
      <dgm:prSet presAssocID="{D549F993-BC52-4AE5-BB31-C69B8BE27509}" presName="parentTextArrow" presStyleLbl="node1" presStyleIdx="2" presStyleCnt="3"/>
      <dgm:spPr/>
    </dgm:pt>
  </dgm:ptLst>
  <dgm:cxnLst>
    <dgm:cxn modelId="{B4DDB627-9280-4C80-8C50-55B65CF9184E}" srcId="{1D97E301-B2B3-411F-BB9E-D3218E4AD3C2}" destId="{96220220-14A3-4937-B4C9-86A74EB757DF}" srcOrd="1" destOrd="0" parTransId="{4B6C0722-1A1A-4E27-B68F-EC18B59ABD8F}" sibTransId="{A2079F95-7D43-4DB1-8DF5-8326EB3CDBAF}"/>
    <dgm:cxn modelId="{BA908852-0438-4749-81EB-25B129FDDE26}" srcId="{1D97E301-B2B3-411F-BB9E-D3218E4AD3C2}" destId="{8716514D-3CCE-40BF-9C26-AA41376285AE}" srcOrd="2" destOrd="0" parTransId="{698DDE33-F695-41F1-96B7-8E6703BED3B8}" sibTransId="{CC4E7874-F187-402E-922E-85617C899DEA}"/>
    <dgm:cxn modelId="{57AB3D80-DA1A-42E3-BC2D-114FAE256882}" type="presOf" srcId="{96220220-14A3-4937-B4C9-86A74EB757DF}" destId="{AB293A10-41EB-46F9-87D9-055D9687710B}" srcOrd="0" destOrd="0" presId="urn:microsoft.com/office/officeart/2005/8/layout/process4"/>
    <dgm:cxn modelId="{64EBD581-F3B9-4EB6-B912-73BA1B2EF373}" srcId="{1D97E301-B2B3-411F-BB9E-D3218E4AD3C2}" destId="{D549F993-BC52-4AE5-BB31-C69B8BE27509}" srcOrd="0" destOrd="0" parTransId="{9F0D8B65-5C9A-41ED-95D4-DD38887747B9}" sibTransId="{55ECA4FF-E602-47A4-8769-16C70FCABBF6}"/>
    <dgm:cxn modelId="{5444759B-84D2-4E90-88D0-F7F026F19120}" type="presOf" srcId="{8716514D-3CCE-40BF-9C26-AA41376285AE}" destId="{E23AF942-109C-47AF-8DA1-74526E57ABC8}" srcOrd="0" destOrd="0" presId="urn:microsoft.com/office/officeart/2005/8/layout/process4"/>
    <dgm:cxn modelId="{4BB8FEB4-3FFA-4553-8F52-C8DF89F76B17}" type="presOf" srcId="{1D97E301-B2B3-411F-BB9E-D3218E4AD3C2}" destId="{EB899FF2-22E3-4D4C-B11A-DC4390480892}" srcOrd="0" destOrd="0" presId="urn:microsoft.com/office/officeart/2005/8/layout/process4"/>
    <dgm:cxn modelId="{28EC48F3-7D00-4615-AF0F-9DC4A0D73336}" type="presOf" srcId="{D549F993-BC52-4AE5-BB31-C69B8BE27509}" destId="{BC080FA2-E62A-438F-80C0-9BD3596730B9}" srcOrd="0" destOrd="0" presId="urn:microsoft.com/office/officeart/2005/8/layout/process4"/>
    <dgm:cxn modelId="{3C2D4D05-797A-4BEA-AAAD-3AD4C81F42A8}" type="presParOf" srcId="{EB899FF2-22E3-4D4C-B11A-DC4390480892}" destId="{6135A511-5776-4A92-8841-E4DA8EF83C0E}" srcOrd="0" destOrd="0" presId="urn:microsoft.com/office/officeart/2005/8/layout/process4"/>
    <dgm:cxn modelId="{C7D3C4CD-D6D6-47FF-8024-54E2814DF7A3}" type="presParOf" srcId="{6135A511-5776-4A92-8841-E4DA8EF83C0E}" destId="{E23AF942-109C-47AF-8DA1-74526E57ABC8}" srcOrd="0" destOrd="0" presId="urn:microsoft.com/office/officeart/2005/8/layout/process4"/>
    <dgm:cxn modelId="{DDB2CDDB-487B-413F-A2D3-B1233D558624}" type="presParOf" srcId="{EB899FF2-22E3-4D4C-B11A-DC4390480892}" destId="{0366F76F-A481-436A-B1CE-A07E565EDF96}" srcOrd="1" destOrd="0" presId="urn:microsoft.com/office/officeart/2005/8/layout/process4"/>
    <dgm:cxn modelId="{BD887A62-4D84-424B-A07B-43F542C0CFBA}" type="presParOf" srcId="{EB899FF2-22E3-4D4C-B11A-DC4390480892}" destId="{64964230-993B-457A-9F00-7FEFC2FB0C50}" srcOrd="2" destOrd="0" presId="urn:microsoft.com/office/officeart/2005/8/layout/process4"/>
    <dgm:cxn modelId="{9702A08F-AD98-4D50-BB78-34BAE6E85676}" type="presParOf" srcId="{64964230-993B-457A-9F00-7FEFC2FB0C50}" destId="{AB293A10-41EB-46F9-87D9-055D9687710B}" srcOrd="0" destOrd="0" presId="urn:microsoft.com/office/officeart/2005/8/layout/process4"/>
    <dgm:cxn modelId="{6CDFDAC4-A409-4258-A7B5-107FC4614AF6}" type="presParOf" srcId="{EB899FF2-22E3-4D4C-B11A-DC4390480892}" destId="{36C90944-46B8-4228-AEB4-8BC58DB01DED}" srcOrd="3" destOrd="0" presId="urn:microsoft.com/office/officeart/2005/8/layout/process4"/>
    <dgm:cxn modelId="{363A386A-DCF7-4DE8-BEE1-5407543210CA}" type="presParOf" srcId="{EB899FF2-22E3-4D4C-B11A-DC4390480892}" destId="{6412C39B-31AA-45BB-AB68-2BE9FB4C899D}" srcOrd="4" destOrd="0" presId="urn:microsoft.com/office/officeart/2005/8/layout/process4"/>
    <dgm:cxn modelId="{746B34DF-DE2B-45B8-8ED9-89A0394A7232}" type="presParOf" srcId="{6412C39B-31AA-45BB-AB68-2BE9FB4C899D}" destId="{BC080FA2-E62A-438F-80C0-9BD3596730B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A7F86E-6C08-45BC-AE07-C38C2A3DB30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0D21ABC-ED77-49B0-969B-A5F87639E981}">
      <dgm:prSet/>
      <dgm:spPr/>
      <dgm:t>
        <a:bodyPr/>
        <a:lstStyle/>
        <a:p>
          <a:r>
            <a:rPr lang="uk-UA"/>
            <a:t>Порушення конфіденційності </a:t>
          </a:r>
          <a:endParaRPr lang="en-US"/>
        </a:p>
      </dgm:t>
    </dgm:pt>
    <dgm:pt modelId="{8FAD8855-F5E7-4445-ABB6-709C02706F3B}" type="parTrans" cxnId="{52E6196C-28C6-44F9-AFF2-2D27B36D745A}">
      <dgm:prSet/>
      <dgm:spPr/>
      <dgm:t>
        <a:bodyPr/>
        <a:lstStyle/>
        <a:p>
          <a:endParaRPr lang="en-US"/>
        </a:p>
      </dgm:t>
    </dgm:pt>
    <dgm:pt modelId="{D88B3182-6B5D-48BD-BADE-A6E5F46294A2}" type="sibTrans" cxnId="{52E6196C-28C6-44F9-AFF2-2D27B36D745A}">
      <dgm:prSet/>
      <dgm:spPr/>
      <dgm:t>
        <a:bodyPr/>
        <a:lstStyle/>
        <a:p>
          <a:endParaRPr lang="en-US"/>
        </a:p>
      </dgm:t>
    </dgm:pt>
    <dgm:pt modelId="{07D22A19-539D-47E2-99A1-AF2FE81B4994}">
      <dgm:prSet/>
      <dgm:spPr/>
      <dgm:t>
        <a:bodyPr/>
        <a:lstStyle/>
        <a:p>
          <a:r>
            <a:rPr lang="uk-UA"/>
            <a:t>Порушення цілісності </a:t>
          </a:r>
          <a:endParaRPr lang="en-US"/>
        </a:p>
      </dgm:t>
    </dgm:pt>
    <dgm:pt modelId="{D55473D8-CDA4-4760-951B-39810CEC7BFD}" type="parTrans" cxnId="{6438FFF4-0FA6-47E0-89A7-14CCB167D9E6}">
      <dgm:prSet/>
      <dgm:spPr/>
      <dgm:t>
        <a:bodyPr/>
        <a:lstStyle/>
        <a:p>
          <a:endParaRPr lang="en-US"/>
        </a:p>
      </dgm:t>
    </dgm:pt>
    <dgm:pt modelId="{D47BF9B2-0594-471B-B977-11B77A40B53C}" type="sibTrans" cxnId="{6438FFF4-0FA6-47E0-89A7-14CCB167D9E6}">
      <dgm:prSet/>
      <dgm:spPr/>
      <dgm:t>
        <a:bodyPr/>
        <a:lstStyle/>
        <a:p>
          <a:endParaRPr lang="en-US"/>
        </a:p>
      </dgm:t>
    </dgm:pt>
    <dgm:pt modelId="{6DFA06B9-D163-4C45-9604-7123BD8C7AD3}">
      <dgm:prSet/>
      <dgm:spPr/>
      <dgm:t>
        <a:bodyPr/>
        <a:lstStyle/>
        <a:p>
          <a:r>
            <a:rPr lang="uk-UA"/>
            <a:t>Порушення доступності</a:t>
          </a:r>
          <a:endParaRPr lang="en-US"/>
        </a:p>
      </dgm:t>
    </dgm:pt>
    <dgm:pt modelId="{19B3960E-169E-479A-833D-DA6E355AD97F}" type="parTrans" cxnId="{222B8C23-F5C9-4018-9C75-E3BE0A566607}">
      <dgm:prSet/>
      <dgm:spPr/>
      <dgm:t>
        <a:bodyPr/>
        <a:lstStyle/>
        <a:p>
          <a:endParaRPr lang="en-US"/>
        </a:p>
      </dgm:t>
    </dgm:pt>
    <dgm:pt modelId="{A56D9088-6E27-4A06-AD2C-9007B5A1572C}" type="sibTrans" cxnId="{222B8C23-F5C9-4018-9C75-E3BE0A566607}">
      <dgm:prSet/>
      <dgm:spPr/>
      <dgm:t>
        <a:bodyPr/>
        <a:lstStyle/>
        <a:p>
          <a:endParaRPr lang="en-US"/>
        </a:p>
      </dgm:t>
    </dgm:pt>
    <dgm:pt modelId="{A878FF1D-B636-4368-83F3-8D269217E4FB}" type="pres">
      <dgm:prSet presAssocID="{29A7F86E-6C08-45BC-AE07-C38C2A3DB30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54437F-5BDF-4427-82E4-38FC5A05B951}" type="pres">
      <dgm:prSet presAssocID="{40D21ABC-ED77-49B0-969B-A5F87639E981}" presName="hierRoot1" presStyleCnt="0"/>
      <dgm:spPr/>
    </dgm:pt>
    <dgm:pt modelId="{29721AF7-E193-4280-8C50-CBF88DBFFCCA}" type="pres">
      <dgm:prSet presAssocID="{40D21ABC-ED77-49B0-969B-A5F87639E981}" presName="composite" presStyleCnt="0"/>
      <dgm:spPr/>
    </dgm:pt>
    <dgm:pt modelId="{A5E06A54-3A4D-45EF-9E46-482554297230}" type="pres">
      <dgm:prSet presAssocID="{40D21ABC-ED77-49B0-969B-A5F87639E981}" presName="background" presStyleLbl="node0" presStyleIdx="0" presStyleCnt="3"/>
      <dgm:spPr/>
    </dgm:pt>
    <dgm:pt modelId="{EC33F96F-9D52-4319-BC5C-0D36C0416961}" type="pres">
      <dgm:prSet presAssocID="{40D21ABC-ED77-49B0-969B-A5F87639E981}" presName="text" presStyleLbl="fgAcc0" presStyleIdx="0" presStyleCnt="3">
        <dgm:presLayoutVars>
          <dgm:chPref val="3"/>
        </dgm:presLayoutVars>
      </dgm:prSet>
      <dgm:spPr/>
    </dgm:pt>
    <dgm:pt modelId="{036944EA-B5BC-4EAE-9ED6-26AB24AFF22B}" type="pres">
      <dgm:prSet presAssocID="{40D21ABC-ED77-49B0-969B-A5F87639E981}" presName="hierChild2" presStyleCnt="0"/>
      <dgm:spPr/>
    </dgm:pt>
    <dgm:pt modelId="{EA0BE551-414B-454B-B851-FFB080FB4B36}" type="pres">
      <dgm:prSet presAssocID="{07D22A19-539D-47E2-99A1-AF2FE81B4994}" presName="hierRoot1" presStyleCnt="0"/>
      <dgm:spPr/>
    </dgm:pt>
    <dgm:pt modelId="{4CA671A5-699F-420A-AD0F-7FC812225FA7}" type="pres">
      <dgm:prSet presAssocID="{07D22A19-539D-47E2-99A1-AF2FE81B4994}" presName="composite" presStyleCnt="0"/>
      <dgm:spPr/>
    </dgm:pt>
    <dgm:pt modelId="{4980225F-4A46-44F5-9C99-9CF65F091F03}" type="pres">
      <dgm:prSet presAssocID="{07D22A19-539D-47E2-99A1-AF2FE81B4994}" presName="background" presStyleLbl="node0" presStyleIdx="1" presStyleCnt="3"/>
      <dgm:spPr/>
    </dgm:pt>
    <dgm:pt modelId="{E822F26C-FAF7-4AC4-BC86-673EC2C039BB}" type="pres">
      <dgm:prSet presAssocID="{07D22A19-539D-47E2-99A1-AF2FE81B4994}" presName="text" presStyleLbl="fgAcc0" presStyleIdx="1" presStyleCnt="3">
        <dgm:presLayoutVars>
          <dgm:chPref val="3"/>
        </dgm:presLayoutVars>
      </dgm:prSet>
      <dgm:spPr/>
    </dgm:pt>
    <dgm:pt modelId="{C36D6B78-698D-4F4B-85D5-4972308771AC}" type="pres">
      <dgm:prSet presAssocID="{07D22A19-539D-47E2-99A1-AF2FE81B4994}" presName="hierChild2" presStyleCnt="0"/>
      <dgm:spPr/>
    </dgm:pt>
    <dgm:pt modelId="{219E452A-FC6C-4E53-997D-30F206DAEA58}" type="pres">
      <dgm:prSet presAssocID="{6DFA06B9-D163-4C45-9604-7123BD8C7AD3}" presName="hierRoot1" presStyleCnt="0"/>
      <dgm:spPr/>
    </dgm:pt>
    <dgm:pt modelId="{7D264AA2-29DA-4082-AA9D-153662C62B86}" type="pres">
      <dgm:prSet presAssocID="{6DFA06B9-D163-4C45-9604-7123BD8C7AD3}" presName="composite" presStyleCnt="0"/>
      <dgm:spPr/>
    </dgm:pt>
    <dgm:pt modelId="{1AAA81A0-B822-490C-B3C4-CB06300AFB1D}" type="pres">
      <dgm:prSet presAssocID="{6DFA06B9-D163-4C45-9604-7123BD8C7AD3}" presName="background" presStyleLbl="node0" presStyleIdx="2" presStyleCnt="3"/>
      <dgm:spPr/>
    </dgm:pt>
    <dgm:pt modelId="{4F005D3F-A21E-473F-9EFF-2A0D4973BEA6}" type="pres">
      <dgm:prSet presAssocID="{6DFA06B9-D163-4C45-9604-7123BD8C7AD3}" presName="text" presStyleLbl="fgAcc0" presStyleIdx="2" presStyleCnt="3">
        <dgm:presLayoutVars>
          <dgm:chPref val="3"/>
        </dgm:presLayoutVars>
      </dgm:prSet>
      <dgm:spPr/>
    </dgm:pt>
    <dgm:pt modelId="{62912740-6B40-4941-ABE4-EBCA2233A0FF}" type="pres">
      <dgm:prSet presAssocID="{6DFA06B9-D163-4C45-9604-7123BD8C7AD3}" presName="hierChild2" presStyleCnt="0"/>
      <dgm:spPr/>
    </dgm:pt>
  </dgm:ptLst>
  <dgm:cxnLst>
    <dgm:cxn modelId="{222B8C23-F5C9-4018-9C75-E3BE0A566607}" srcId="{29A7F86E-6C08-45BC-AE07-C38C2A3DB30E}" destId="{6DFA06B9-D163-4C45-9604-7123BD8C7AD3}" srcOrd="2" destOrd="0" parTransId="{19B3960E-169E-479A-833D-DA6E355AD97F}" sibTransId="{A56D9088-6E27-4A06-AD2C-9007B5A1572C}"/>
    <dgm:cxn modelId="{52E6196C-28C6-44F9-AFF2-2D27B36D745A}" srcId="{29A7F86E-6C08-45BC-AE07-C38C2A3DB30E}" destId="{40D21ABC-ED77-49B0-969B-A5F87639E981}" srcOrd="0" destOrd="0" parTransId="{8FAD8855-F5E7-4445-ABB6-709C02706F3B}" sibTransId="{D88B3182-6B5D-48BD-BADE-A6E5F46294A2}"/>
    <dgm:cxn modelId="{6BB4EDA5-A62A-455D-A87A-60FBC54CAB9D}" type="presOf" srcId="{6DFA06B9-D163-4C45-9604-7123BD8C7AD3}" destId="{4F005D3F-A21E-473F-9EFF-2A0D4973BEA6}" srcOrd="0" destOrd="0" presId="urn:microsoft.com/office/officeart/2005/8/layout/hierarchy1"/>
    <dgm:cxn modelId="{1C7FC5B3-4F23-49A0-B587-709E08B29D89}" type="presOf" srcId="{29A7F86E-6C08-45BC-AE07-C38C2A3DB30E}" destId="{A878FF1D-B636-4368-83F3-8D269217E4FB}" srcOrd="0" destOrd="0" presId="urn:microsoft.com/office/officeart/2005/8/layout/hierarchy1"/>
    <dgm:cxn modelId="{9BBCFBD1-4701-4318-9206-87C9B1CBC347}" type="presOf" srcId="{07D22A19-539D-47E2-99A1-AF2FE81B4994}" destId="{E822F26C-FAF7-4AC4-BC86-673EC2C039BB}" srcOrd="0" destOrd="0" presId="urn:microsoft.com/office/officeart/2005/8/layout/hierarchy1"/>
    <dgm:cxn modelId="{1B81CFDD-246B-4C90-82F7-75FE53459629}" type="presOf" srcId="{40D21ABC-ED77-49B0-969B-A5F87639E981}" destId="{EC33F96F-9D52-4319-BC5C-0D36C0416961}" srcOrd="0" destOrd="0" presId="urn:microsoft.com/office/officeart/2005/8/layout/hierarchy1"/>
    <dgm:cxn modelId="{6438FFF4-0FA6-47E0-89A7-14CCB167D9E6}" srcId="{29A7F86E-6C08-45BC-AE07-C38C2A3DB30E}" destId="{07D22A19-539D-47E2-99A1-AF2FE81B4994}" srcOrd="1" destOrd="0" parTransId="{D55473D8-CDA4-4760-951B-39810CEC7BFD}" sibTransId="{D47BF9B2-0594-471B-B977-11B77A40B53C}"/>
    <dgm:cxn modelId="{6DF2EEDB-D101-48B6-8FED-87B05ECC6C0D}" type="presParOf" srcId="{A878FF1D-B636-4368-83F3-8D269217E4FB}" destId="{D454437F-5BDF-4427-82E4-38FC5A05B951}" srcOrd="0" destOrd="0" presId="urn:microsoft.com/office/officeart/2005/8/layout/hierarchy1"/>
    <dgm:cxn modelId="{7463CCC7-5A8B-4C05-9709-556B3B68E1F6}" type="presParOf" srcId="{D454437F-5BDF-4427-82E4-38FC5A05B951}" destId="{29721AF7-E193-4280-8C50-CBF88DBFFCCA}" srcOrd="0" destOrd="0" presId="urn:microsoft.com/office/officeart/2005/8/layout/hierarchy1"/>
    <dgm:cxn modelId="{9B1218AA-4AB1-465B-9B1D-5126A916DD90}" type="presParOf" srcId="{29721AF7-E193-4280-8C50-CBF88DBFFCCA}" destId="{A5E06A54-3A4D-45EF-9E46-482554297230}" srcOrd="0" destOrd="0" presId="urn:microsoft.com/office/officeart/2005/8/layout/hierarchy1"/>
    <dgm:cxn modelId="{4C83FF78-BED2-4794-836F-68D7FD5E50FB}" type="presParOf" srcId="{29721AF7-E193-4280-8C50-CBF88DBFFCCA}" destId="{EC33F96F-9D52-4319-BC5C-0D36C0416961}" srcOrd="1" destOrd="0" presId="urn:microsoft.com/office/officeart/2005/8/layout/hierarchy1"/>
    <dgm:cxn modelId="{E1E661AC-F004-4A9C-A0EE-8A0CA2E5F8E9}" type="presParOf" srcId="{D454437F-5BDF-4427-82E4-38FC5A05B951}" destId="{036944EA-B5BC-4EAE-9ED6-26AB24AFF22B}" srcOrd="1" destOrd="0" presId="urn:microsoft.com/office/officeart/2005/8/layout/hierarchy1"/>
    <dgm:cxn modelId="{7A6BD360-B752-4711-9412-18C09C20CC20}" type="presParOf" srcId="{A878FF1D-B636-4368-83F3-8D269217E4FB}" destId="{EA0BE551-414B-454B-B851-FFB080FB4B36}" srcOrd="1" destOrd="0" presId="urn:microsoft.com/office/officeart/2005/8/layout/hierarchy1"/>
    <dgm:cxn modelId="{F6A8AB92-403A-4971-A3C7-836F70C5FC01}" type="presParOf" srcId="{EA0BE551-414B-454B-B851-FFB080FB4B36}" destId="{4CA671A5-699F-420A-AD0F-7FC812225FA7}" srcOrd="0" destOrd="0" presId="urn:microsoft.com/office/officeart/2005/8/layout/hierarchy1"/>
    <dgm:cxn modelId="{DFBDA4D6-2976-438F-8BC5-9F7877D4F908}" type="presParOf" srcId="{4CA671A5-699F-420A-AD0F-7FC812225FA7}" destId="{4980225F-4A46-44F5-9C99-9CF65F091F03}" srcOrd="0" destOrd="0" presId="urn:microsoft.com/office/officeart/2005/8/layout/hierarchy1"/>
    <dgm:cxn modelId="{023DAC67-FD13-436D-8D2E-DD2ACB847E0E}" type="presParOf" srcId="{4CA671A5-699F-420A-AD0F-7FC812225FA7}" destId="{E822F26C-FAF7-4AC4-BC86-673EC2C039BB}" srcOrd="1" destOrd="0" presId="urn:microsoft.com/office/officeart/2005/8/layout/hierarchy1"/>
    <dgm:cxn modelId="{BD0B3132-BCB5-42B6-BCFB-9921AED60A5D}" type="presParOf" srcId="{EA0BE551-414B-454B-B851-FFB080FB4B36}" destId="{C36D6B78-698D-4F4B-85D5-4972308771AC}" srcOrd="1" destOrd="0" presId="urn:microsoft.com/office/officeart/2005/8/layout/hierarchy1"/>
    <dgm:cxn modelId="{AFC1516F-B75F-46D0-8855-E0065525F682}" type="presParOf" srcId="{A878FF1D-B636-4368-83F3-8D269217E4FB}" destId="{219E452A-FC6C-4E53-997D-30F206DAEA58}" srcOrd="2" destOrd="0" presId="urn:microsoft.com/office/officeart/2005/8/layout/hierarchy1"/>
    <dgm:cxn modelId="{E9D5BEC6-36B1-48A6-A883-632A4977D3DE}" type="presParOf" srcId="{219E452A-FC6C-4E53-997D-30F206DAEA58}" destId="{7D264AA2-29DA-4082-AA9D-153662C62B86}" srcOrd="0" destOrd="0" presId="urn:microsoft.com/office/officeart/2005/8/layout/hierarchy1"/>
    <dgm:cxn modelId="{BE4970C6-57E3-425A-8E32-19D14904F233}" type="presParOf" srcId="{7D264AA2-29DA-4082-AA9D-153662C62B86}" destId="{1AAA81A0-B822-490C-B3C4-CB06300AFB1D}" srcOrd="0" destOrd="0" presId="urn:microsoft.com/office/officeart/2005/8/layout/hierarchy1"/>
    <dgm:cxn modelId="{708CD733-836B-4E91-A804-761EFA73B39D}" type="presParOf" srcId="{7D264AA2-29DA-4082-AA9D-153662C62B86}" destId="{4F005D3F-A21E-473F-9EFF-2A0D4973BEA6}" srcOrd="1" destOrd="0" presId="urn:microsoft.com/office/officeart/2005/8/layout/hierarchy1"/>
    <dgm:cxn modelId="{F56BAF3B-5734-42FF-B839-5FDF7133E60A}" type="presParOf" srcId="{219E452A-FC6C-4E53-997D-30F206DAEA58}" destId="{62912740-6B40-4941-ABE4-EBCA2233A0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94D4B9-A5A2-400B-AA0F-20676E86BC9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694B293-B346-4A18-BE58-5D10505A1349}">
      <dgm:prSet/>
      <dgm:spPr/>
      <dgm:t>
        <a:bodyPr/>
        <a:lstStyle/>
        <a:p>
          <a:r>
            <a:rPr lang="uk-UA"/>
            <a:t>Переповнення буфера.</a:t>
          </a:r>
          <a:endParaRPr lang="en-US"/>
        </a:p>
      </dgm:t>
    </dgm:pt>
    <dgm:pt modelId="{1480A4B6-D32F-4766-9BAC-69649E27AE8C}" type="parTrans" cxnId="{9E7FD27D-A7A1-4461-B312-93BEB7147748}">
      <dgm:prSet/>
      <dgm:spPr/>
      <dgm:t>
        <a:bodyPr/>
        <a:lstStyle/>
        <a:p>
          <a:endParaRPr lang="en-US"/>
        </a:p>
      </dgm:t>
    </dgm:pt>
    <dgm:pt modelId="{0428BD24-D451-4BA8-8EBD-6CA56EA737F4}" type="sibTrans" cxnId="{9E7FD27D-A7A1-4461-B312-93BEB7147748}">
      <dgm:prSet/>
      <dgm:spPr/>
      <dgm:t>
        <a:bodyPr/>
        <a:lstStyle/>
        <a:p>
          <a:endParaRPr lang="en-US"/>
        </a:p>
      </dgm:t>
    </dgm:pt>
    <dgm:pt modelId="{E144A482-6D6C-4681-9F90-095A1D903CC4}">
      <dgm:prSet/>
      <dgm:spPr/>
      <dgm:t>
        <a:bodyPr/>
        <a:lstStyle/>
        <a:p>
          <a:r>
            <a:rPr lang="uk-UA"/>
            <a:t>Віруси</a:t>
          </a:r>
          <a:endParaRPr lang="en-US"/>
        </a:p>
      </dgm:t>
    </dgm:pt>
    <dgm:pt modelId="{DA931006-AA3B-49BA-A5B6-1AAA7AFCFB0C}" type="parTrans" cxnId="{2D7EA681-B4F2-4439-B7A7-DD1060C2E745}">
      <dgm:prSet/>
      <dgm:spPr/>
      <dgm:t>
        <a:bodyPr/>
        <a:lstStyle/>
        <a:p>
          <a:endParaRPr lang="en-US"/>
        </a:p>
      </dgm:t>
    </dgm:pt>
    <dgm:pt modelId="{116F9ECE-A783-4161-AB92-606504B9CEB1}" type="sibTrans" cxnId="{2D7EA681-B4F2-4439-B7A7-DD1060C2E745}">
      <dgm:prSet/>
      <dgm:spPr/>
      <dgm:t>
        <a:bodyPr/>
        <a:lstStyle/>
        <a:p>
          <a:endParaRPr lang="en-US"/>
        </a:p>
      </dgm:t>
    </dgm:pt>
    <dgm:pt modelId="{3C2B5C38-12EF-4603-B4C8-7942C0693BA3}">
      <dgm:prSet/>
      <dgm:spPr/>
      <dgm:t>
        <a:bodyPr/>
        <a:lstStyle/>
        <a:p>
          <a:r>
            <a:rPr lang="uk-UA"/>
            <a:t>DoS – (Denial of Service) </a:t>
          </a:r>
          <a:endParaRPr lang="en-US"/>
        </a:p>
      </dgm:t>
    </dgm:pt>
    <dgm:pt modelId="{6C930582-549A-4DAF-8AFF-DAA65B5F0CA1}" type="parTrans" cxnId="{99C72AD4-8C5A-4C12-8799-A4BB89202E61}">
      <dgm:prSet/>
      <dgm:spPr/>
      <dgm:t>
        <a:bodyPr/>
        <a:lstStyle/>
        <a:p>
          <a:endParaRPr lang="en-US"/>
        </a:p>
      </dgm:t>
    </dgm:pt>
    <dgm:pt modelId="{5B08C492-F2D8-45DD-80EE-B53622762D56}" type="sibTrans" cxnId="{99C72AD4-8C5A-4C12-8799-A4BB89202E61}">
      <dgm:prSet/>
      <dgm:spPr/>
      <dgm:t>
        <a:bodyPr/>
        <a:lstStyle/>
        <a:p>
          <a:endParaRPr lang="en-US"/>
        </a:p>
      </dgm:t>
    </dgm:pt>
    <dgm:pt modelId="{E225D34E-E6BA-4684-9C56-06C04E673835}">
      <dgm:prSet/>
      <dgm:spPr/>
      <dgm:t>
        <a:bodyPr/>
        <a:lstStyle/>
        <a:p>
          <a:r>
            <a:rPr lang="uk-UA"/>
            <a:t>DDoS – (Distributed Denial of Service) </a:t>
          </a:r>
          <a:endParaRPr lang="en-US"/>
        </a:p>
      </dgm:t>
    </dgm:pt>
    <dgm:pt modelId="{1AD6008C-2F59-4362-8ACB-7A099FFBBAEA}" type="parTrans" cxnId="{0ABA17FD-F31B-4DDD-8C79-34FC77E6A5B1}">
      <dgm:prSet/>
      <dgm:spPr/>
      <dgm:t>
        <a:bodyPr/>
        <a:lstStyle/>
        <a:p>
          <a:endParaRPr lang="en-US"/>
        </a:p>
      </dgm:t>
    </dgm:pt>
    <dgm:pt modelId="{726F8669-FA01-40A7-8A39-215676EC7241}" type="sibTrans" cxnId="{0ABA17FD-F31B-4DDD-8C79-34FC77E6A5B1}">
      <dgm:prSet/>
      <dgm:spPr/>
      <dgm:t>
        <a:bodyPr/>
        <a:lstStyle/>
        <a:p>
          <a:endParaRPr lang="en-US"/>
        </a:p>
      </dgm:t>
    </dgm:pt>
    <dgm:pt modelId="{7C618279-26A5-4F4A-9229-599EC0B529F6}" type="pres">
      <dgm:prSet presAssocID="{1F94D4B9-A5A2-400B-AA0F-20676E86BC96}" presName="linear" presStyleCnt="0">
        <dgm:presLayoutVars>
          <dgm:animLvl val="lvl"/>
          <dgm:resizeHandles val="exact"/>
        </dgm:presLayoutVars>
      </dgm:prSet>
      <dgm:spPr/>
    </dgm:pt>
    <dgm:pt modelId="{A24456D3-561E-4823-A753-32732E675004}" type="pres">
      <dgm:prSet presAssocID="{C694B293-B346-4A18-BE58-5D10505A134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D79F1CC-572A-4AAF-A218-74042681A8E6}" type="pres">
      <dgm:prSet presAssocID="{0428BD24-D451-4BA8-8EBD-6CA56EA737F4}" presName="spacer" presStyleCnt="0"/>
      <dgm:spPr/>
    </dgm:pt>
    <dgm:pt modelId="{0E466371-4A1A-40C6-95A1-B3D9C67CC053}" type="pres">
      <dgm:prSet presAssocID="{E144A482-6D6C-4681-9F90-095A1D903CC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7B67CF8-BABA-409E-BA9E-27D1CEC6745D}" type="pres">
      <dgm:prSet presAssocID="{116F9ECE-A783-4161-AB92-606504B9CEB1}" presName="spacer" presStyleCnt="0"/>
      <dgm:spPr/>
    </dgm:pt>
    <dgm:pt modelId="{A34E63C5-EEC5-44ED-B354-DEFA32FB417B}" type="pres">
      <dgm:prSet presAssocID="{3C2B5C38-12EF-4603-B4C8-7942C0693BA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FBFC8F6-1B5C-459A-B34A-9D0D8FCCEEED}" type="pres">
      <dgm:prSet presAssocID="{5B08C492-F2D8-45DD-80EE-B53622762D56}" presName="spacer" presStyleCnt="0"/>
      <dgm:spPr/>
    </dgm:pt>
    <dgm:pt modelId="{507692BB-F97A-41BB-9FBB-58E303675C86}" type="pres">
      <dgm:prSet presAssocID="{E225D34E-E6BA-4684-9C56-06C04E67383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B81EA46-629C-49EA-A077-EADF9AA7F970}" type="presOf" srcId="{C694B293-B346-4A18-BE58-5D10505A1349}" destId="{A24456D3-561E-4823-A753-32732E675004}" srcOrd="0" destOrd="0" presId="urn:microsoft.com/office/officeart/2005/8/layout/vList2"/>
    <dgm:cxn modelId="{AF9AC956-A5D5-452E-B659-B086CC1C157E}" type="presOf" srcId="{E144A482-6D6C-4681-9F90-095A1D903CC4}" destId="{0E466371-4A1A-40C6-95A1-B3D9C67CC053}" srcOrd="0" destOrd="0" presId="urn:microsoft.com/office/officeart/2005/8/layout/vList2"/>
    <dgm:cxn modelId="{9E7FD27D-A7A1-4461-B312-93BEB7147748}" srcId="{1F94D4B9-A5A2-400B-AA0F-20676E86BC96}" destId="{C694B293-B346-4A18-BE58-5D10505A1349}" srcOrd="0" destOrd="0" parTransId="{1480A4B6-D32F-4766-9BAC-69649E27AE8C}" sibTransId="{0428BD24-D451-4BA8-8EBD-6CA56EA737F4}"/>
    <dgm:cxn modelId="{2D7EA681-B4F2-4439-B7A7-DD1060C2E745}" srcId="{1F94D4B9-A5A2-400B-AA0F-20676E86BC96}" destId="{E144A482-6D6C-4681-9F90-095A1D903CC4}" srcOrd="1" destOrd="0" parTransId="{DA931006-AA3B-49BA-A5B6-1AAA7AFCFB0C}" sibTransId="{116F9ECE-A783-4161-AB92-606504B9CEB1}"/>
    <dgm:cxn modelId="{668CDEAA-65F5-4316-AED0-9E8F72D164BF}" type="presOf" srcId="{E225D34E-E6BA-4684-9C56-06C04E673835}" destId="{507692BB-F97A-41BB-9FBB-58E303675C86}" srcOrd="0" destOrd="0" presId="urn:microsoft.com/office/officeart/2005/8/layout/vList2"/>
    <dgm:cxn modelId="{99C72AD4-8C5A-4C12-8799-A4BB89202E61}" srcId="{1F94D4B9-A5A2-400B-AA0F-20676E86BC96}" destId="{3C2B5C38-12EF-4603-B4C8-7942C0693BA3}" srcOrd="2" destOrd="0" parTransId="{6C930582-549A-4DAF-8AFF-DAA65B5F0CA1}" sibTransId="{5B08C492-F2D8-45DD-80EE-B53622762D56}"/>
    <dgm:cxn modelId="{C2B650F0-A710-4CA1-8357-7F81DC284343}" type="presOf" srcId="{3C2B5C38-12EF-4603-B4C8-7942C0693BA3}" destId="{A34E63C5-EEC5-44ED-B354-DEFA32FB417B}" srcOrd="0" destOrd="0" presId="urn:microsoft.com/office/officeart/2005/8/layout/vList2"/>
    <dgm:cxn modelId="{31E5BEF1-2857-446A-80F9-F9CADCA8E58C}" type="presOf" srcId="{1F94D4B9-A5A2-400B-AA0F-20676E86BC96}" destId="{7C618279-26A5-4F4A-9229-599EC0B529F6}" srcOrd="0" destOrd="0" presId="urn:microsoft.com/office/officeart/2005/8/layout/vList2"/>
    <dgm:cxn modelId="{0ABA17FD-F31B-4DDD-8C79-34FC77E6A5B1}" srcId="{1F94D4B9-A5A2-400B-AA0F-20676E86BC96}" destId="{E225D34E-E6BA-4684-9C56-06C04E673835}" srcOrd="3" destOrd="0" parTransId="{1AD6008C-2F59-4362-8ACB-7A099FFBBAEA}" sibTransId="{726F8669-FA01-40A7-8A39-215676EC7241}"/>
    <dgm:cxn modelId="{1534CE9D-462D-4371-9430-B33FED5C9AB2}" type="presParOf" srcId="{7C618279-26A5-4F4A-9229-599EC0B529F6}" destId="{A24456D3-561E-4823-A753-32732E675004}" srcOrd="0" destOrd="0" presId="urn:microsoft.com/office/officeart/2005/8/layout/vList2"/>
    <dgm:cxn modelId="{220C3682-664C-487A-830D-0940437F69B8}" type="presParOf" srcId="{7C618279-26A5-4F4A-9229-599EC0B529F6}" destId="{7D79F1CC-572A-4AAF-A218-74042681A8E6}" srcOrd="1" destOrd="0" presId="urn:microsoft.com/office/officeart/2005/8/layout/vList2"/>
    <dgm:cxn modelId="{41AFEF5F-0D5E-442D-B7AF-F54891027225}" type="presParOf" srcId="{7C618279-26A5-4F4A-9229-599EC0B529F6}" destId="{0E466371-4A1A-40C6-95A1-B3D9C67CC053}" srcOrd="2" destOrd="0" presId="urn:microsoft.com/office/officeart/2005/8/layout/vList2"/>
    <dgm:cxn modelId="{1248644F-7C00-450A-A236-48559F4CAB7C}" type="presParOf" srcId="{7C618279-26A5-4F4A-9229-599EC0B529F6}" destId="{57B67CF8-BABA-409E-BA9E-27D1CEC6745D}" srcOrd="3" destOrd="0" presId="urn:microsoft.com/office/officeart/2005/8/layout/vList2"/>
    <dgm:cxn modelId="{2F1484DB-EA60-4CC9-A944-CFBAC61F9BED}" type="presParOf" srcId="{7C618279-26A5-4F4A-9229-599EC0B529F6}" destId="{A34E63C5-EEC5-44ED-B354-DEFA32FB417B}" srcOrd="4" destOrd="0" presId="urn:microsoft.com/office/officeart/2005/8/layout/vList2"/>
    <dgm:cxn modelId="{A84E8DD9-AECD-440F-B7C2-214296319D98}" type="presParOf" srcId="{7C618279-26A5-4F4A-9229-599EC0B529F6}" destId="{BFBFC8F6-1B5C-459A-B34A-9D0D8FCCEEED}" srcOrd="5" destOrd="0" presId="urn:microsoft.com/office/officeart/2005/8/layout/vList2"/>
    <dgm:cxn modelId="{611D6641-3536-4F0A-8999-42DB964EAF06}" type="presParOf" srcId="{7C618279-26A5-4F4A-9229-599EC0B529F6}" destId="{507692BB-F97A-41BB-9FBB-58E303675C8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A47AC-7352-48E3-8287-A487BD79018C}">
      <dsp:nvSpPr>
        <dsp:cNvPr id="0" name=""/>
        <dsp:cNvSpPr/>
      </dsp:nvSpPr>
      <dsp:spPr>
        <a:xfrm>
          <a:off x="0" y="30552"/>
          <a:ext cx="7728267" cy="11917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конкуренція</a:t>
          </a:r>
          <a:endParaRPr lang="en-US" sz="3000" kern="1200"/>
        </a:p>
      </dsp:txBody>
      <dsp:txXfrm>
        <a:off x="58177" y="88729"/>
        <a:ext cx="7611913" cy="1075400"/>
      </dsp:txXfrm>
    </dsp:sp>
    <dsp:sp modelId="{3275E854-A503-4EF0-B7AA-833773B5A7BD}">
      <dsp:nvSpPr>
        <dsp:cNvPr id="0" name=""/>
        <dsp:cNvSpPr/>
      </dsp:nvSpPr>
      <dsp:spPr>
        <a:xfrm>
          <a:off x="0" y="1308707"/>
          <a:ext cx="7728267" cy="1191754"/>
        </a:xfrm>
        <a:prstGeom prst="roundRect">
          <a:avLst/>
        </a:prstGeom>
        <a:solidFill>
          <a:schemeClr val="accent2">
            <a:hueOff val="651485"/>
            <a:satOff val="-10511"/>
            <a:lumOff val="-183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атака з метою заволодіти даними компанії або організації</a:t>
          </a:r>
          <a:endParaRPr lang="en-US" sz="3000" kern="1200"/>
        </a:p>
      </dsp:txBody>
      <dsp:txXfrm>
        <a:off x="58177" y="1366884"/>
        <a:ext cx="7611913" cy="1075400"/>
      </dsp:txXfrm>
    </dsp:sp>
    <dsp:sp modelId="{577444B2-951F-4727-B771-AB031796B92C}">
      <dsp:nvSpPr>
        <dsp:cNvPr id="0" name=""/>
        <dsp:cNvSpPr/>
      </dsp:nvSpPr>
      <dsp:spPr>
        <a:xfrm>
          <a:off x="0" y="2586862"/>
          <a:ext cx="7728267" cy="1191754"/>
        </a:xfrm>
        <a:prstGeom prst="roundRect">
          <a:avLst/>
        </a:prstGeom>
        <a:solidFill>
          <a:schemeClr val="accent2">
            <a:hueOff val="1302969"/>
            <a:satOff val="-21023"/>
            <a:lumOff val="-366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шахрайство</a:t>
          </a:r>
          <a:endParaRPr lang="en-US" sz="3000" kern="1200"/>
        </a:p>
      </dsp:txBody>
      <dsp:txXfrm>
        <a:off x="58177" y="2645039"/>
        <a:ext cx="7611913" cy="1075400"/>
      </dsp:txXfrm>
    </dsp:sp>
    <dsp:sp modelId="{1F5E2298-445D-4B3A-84D2-459442E078CB}">
      <dsp:nvSpPr>
        <dsp:cNvPr id="0" name=""/>
        <dsp:cNvSpPr/>
      </dsp:nvSpPr>
      <dsp:spPr>
        <a:xfrm>
          <a:off x="0" y="3865016"/>
          <a:ext cx="7728267" cy="1191754"/>
        </a:xfrm>
        <a:prstGeom prst="roundRect">
          <a:avLst/>
        </a:prstGeom>
        <a:solidFill>
          <a:schemeClr val="accent2">
            <a:hueOff val="1954454"/>
            <a:satOff val="-31534"/>
            <a:lumOff val="-549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загроза тероризму</a:t>
          </a:r>
          <a:endParaRPr lang="en-US" sz="3000" kern="1200"/>
        </a:p>
      </dsp:txBody>
      <dsp:txXfrm>
        <a:off x="58177" y="3923193"/>
        <a:ext cx="7611913" cy="1075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AF942-109C-47AF-8DA1-74526E57ABC8}">
      <dsp:nvSpPr>
        <dsp:cNvPr id="0" name=""/>
        <dsp:cNvSpPr/>
      </dsp:nvSpPr>
      <dsp:spPr>
        <a:xfrm>
          <a:off x="0" y="2410575"/>
          <a:ext cx="10271760" cy="791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/>
            <a:t>програмні та технічні засоби тощо</a:t>
          </a:r>
          <a:endParaRPr lang="en-US" sz="2800" kern="1200"/>
        </a:p>
      </dsp:txBody>
      <dsp:txXfrm>
        <a:off x="0" y="2410575"/>
        <a:ext cx="10271760" cy="791204"/>
      </dsp:txXfrm>
    </dsp:sp>
    <dsp:sp modelId="{AB293A10-41EB-46F9-87D9-055D9687710B}">
      <dsp:nvSpPr>
        <dsp:cNvPr id="0" name=""/>
        <dsp:cNvSpPr/>
      </dsp:nvSpPr>
      <dsp:spPr>
        <a:xfrm rot="10800000">
          <a:off x="0" y="1205570"/>
          <a:ext cx="10271760" cy="12168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/>
            <a:t>дані, що передають каналами зв’язку</a:t>
          </a:r>
          <a:endParaRPr lang="en-US" sz="2800" kern="1200"/>
        </a:p>
      </dsp:txBody>
      <dsp:txXfrm rot="10800000">
        <a:off x="0" y="1205570"/>
        <a:ext cx="10271760" cy="790687"/>
      </dsp:txXfrm>
    </dsp:sp>
    <dsp:sp modelId="{BC080FA2-E62A-438F-80C0-9BD3596730B9}">
      <dsp:nvSpPr>
        <dsp:cNvPr id="0" name=""/>
        <dsp:cNvSpPr/>
      </dsp:nvSpPr>
      <dsp:spPr>
        <a:xfrm rot="10800000">
          <a:off x="0" y="566"/>
          <a:ext cx="10271760" cy="12168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/>
            <a:t>інформаційні ресурси</a:t>
          </a:r>
          <a:endParaRPr lang="en-US" sz="2800" kern="1200"/>
        </a:p>
      </dsp:txBody>
      <dsp:txXfrm rot="10800000">
        <a:off x="0" y="566"/>
        <a:ext cx="10271760" cy="7906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06A54-3A4D-45EF-9E46-482554297230}">
      <dsp:nvSpPr>
        <dsp:cNvPr id="0" name=""/>
        <dsp:cNvSpPr/>
      </dsp:nvSpPr>
      <dsp:spPr>
        <a:xfrm>
          <a:off x="0" y="531465"/>
          <a:ext cx="2888932" cy="18344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3F96F-9D52-4319-BC5C-0D36C0416961}">
      <dsp:nvSpPr>
        <dsp:cNvPr id="0" name=""/>
        <dsp:cNvSpPr/>
      </dsp:nvSpPr>
      <dsp:spPr>
        <a:xfrm>
          <a:off x="320992" y="836408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/>
            <a:t>Порушення конфіденційності </a:t>
          </a:r>
          <a:endParaRPr lang="en-US" sz="2600" kern="1200"/>
        </a:p>
      </dsp:txBody>
      <dsp:txXfrm>
        <a:off x="374722" y="890138"/>
        <a:ext cx="2781472" cy="1727012"/>
      </dsp:txXfrm>
    </dsp:sp>
    <dsp:sp modelId="{4980225F-4A46-44F5-9C99-9CF65F091F03}">
      <dsp:nvSpPr>
        <dsp:cNvPr id="0" name=""/>
        <dsp:cNvSpPr/>
      </dsp:nvSpPr>
      <dsp:spPr>
        <a:xfrm>
          <a:off x="3530917" y="531465"/>
          <a:ext cx="2888932" cy="18344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2F26C-FAF7-4AC4-BC86-673EC2C039BB}">
      <dsp:nvSpPr>
        <dsp:cNvPr id="0" name=""/>
        <dsp:cNvSpPr/>
      </dsp:nvSpPr>
      <dsp:spPr>
        <a:xfrm>
          <a:off x="3851909" y="836408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/>
            <a:t>Порушення цілісності </a:t>
          </a:r>
          <a:endParaRPr lang="en-US" sz="2600" kern="1200"/>
        </a:p>
      </dsp:txBody>
      <dsp:txXfrm>
        <a:off x="3905639" y="890138"/>
        <a:ext cx="2781472" cy="1727012"/>
      </dsp:txXfrm>
    </dsp:sp>
    <dsp:sp modelId="{1AAA81A0-B822-490C-B3C4-CB06300AFB1D}">
      <dsp:nvSpPr>
        <dsp:cNvPr id="0" name=""/>
        <dsp:cNvSpPr/>
      </dsp:nvSpPr>
      <dsp:spPr>
        <a:xfrm>
          <a:off x="7061834" y="531465"/>
          <a:ext cx="2888932" cy="18344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05D3F-A21E-473F-9EFF-2A0D4973BEA6}">
      <dsp:nvSpPr>
        <dsp:cNvPr id="0" name=""/>
        <dsp:cNvSpPr/>
      </dsp:nvSpPr>
      <dsp:spPr>
        <a:xfrm>
          <a:off x="7382827" y="836408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/>
            <a:t>Порушення доступності</a:t>
          </a:r>
          <a:endParaRPr lang="en-US" sz="2600" kern="1200"/>
        </a:p>
      </dsp:txBody>
      <dsp:txXfrm>
        <a:off x="7436557" y="890138"/>
        <a:ext cx="2781472" cy="1727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456D3-561E-4823-A753-32732E675004}">
      <dsp:nvSpPr>
        <dsp:cNvPr id="0" name=""/>
        <dsp:cNvSpPr/>
      </dsp:nvSpPr>
      <dsp:spPr>
        <a:xfrm>
          <a:off x="0" y="608931"/>
          <a:ext cx="7728267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Переповнення буфера.</a:t>
          </a:r>
          <a:endParaRPr lang="en-US" sz="3700" kern="1200"/>
        </a:p>
      </dsp:txBody>
      <dsp:txXfrm>
        <a:off x="43321" y="652252"/>
        <a:ext cx="7641625" cy="800803"/>
      </dsp:txXfrm>
    </dsp:sp>
    <dsp:sp modelId="{0E466371-4A1A-40C6-95A1-B3D9C67CC053}">
      <dsp:nvSpPr>
        <dsp:cNvPr id="0" name=""/>
        <dsp:cNvSpPr/>
      </dsp:nvSpPr>
      <dsp:spPr>
        <a:xfrm>
          <a:off x="0" y="1602937"/>
          <a:ext cx="7728267" cy="887445"/>
        </a:xfrm>
        <a:prstGeom prst="roundRect">
          <a:avLst/>
        </a:prstGeom>
        <a:solidFill>
          <a:schemeClr val="accent5">
            <a:hueOff val="3726106"/>
            <a:satOff val="-3211"/>
            <a:lumOff val="424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Віруси</a:t>
          </a:r>
          <a:endParaRPr lang="en-US" sz="3700" kern="1200"/>
        </a:p>
      </dsp:txBody>
      <dsp:txXfrm>
        <a:off x="43321" y="1646258"/>
        <a:ext cx="7641625" cy="800803"/>
      </dsp:txXfrm>
    </dsp:sp>
    <dsp:sp modelId="{A34E63C5-EEC5-44ED-B354-DEFA32FB417B}">
      <dsp:nvSpPr>
        <dsp:cNvPr id="0" name=""/>
        <dsp:cNvSpPr/>
      </dsp:nvSpPr>
      <dsp:spPr>
        <a:xfrm>
          <a:off x="0" y="2596942"/>
          <a:ext cx="7728267" cy="887445"/>
        </a:xfrm>
        <a:prstGeom prst="roundRect">
          <a:avLst/>
        </a:prstGeom>
        <a:solidFill>
          <a:schemeClr val="accent5">
            <a:hueOff val="7452213"/>
            <a:satOff val="-6423"/>
            <a:lumOff val="849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DoS – (Denial of Service) </a:t>
          </a:r>
          <a:endParaRPr lang="en-US" sz="3700" kern="1200"/>
        </a:p>
      </dsp:txBody>
      <dsp:txXfrm>
        <a:off x="43321" y="2640263"/>
        <a:ext cx="7641625" cy="800803"/>
      </dsp:txXfrm>
    </dsp:sp>
    <dsp:sp modelId="{507692BB-F97A-41BB-9FBB-58E303675C86}">
      <dsp:nvSpPr>
        <dsp:cNvPr id="0" name=""/>
        <dsp:cNvSpPr/>
      </dsp:nvSpPr>
      <dsp:spPr>
        <a:xfrm>
          <a:off x="0" y="3590947"/>
          <a:ext cx="7728267" cy="887445"/>
        </a:xfrm>
        <a:prstGeom prst="roundRect">
          <a:avLst/>
        </a:prstGeom>
        <a:solidFill>
          <a:schemeClr val="accent5">
            <a:hueOff val="11178319"/>
            <a:satOff val="-9634"/>
            <a:lumOff val="1274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DDoS – (Distributed Denial of Service) </a:t>
          </a:r>
          <a:endParaRPr lang="en-US" sz="3700" kern="1200"/>
        </a:p>
      </dsp:txBody>
      <dsp:txXfrm>
        <a:off x="43321" y="3634268"/>
        <a:ext cx="7641625" cy="800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0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7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4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8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5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5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6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6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0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3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0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67AAFBA3-2C10-40B4-9AB7-A51F6E8EB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93C50455-CACE-4D73-B570-5BB90232F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9456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3" y="1298448"/>
            <a:ext cx="5368097" cy="3125868"/>
          </a:xfrm>
        </p:spPr>
        <p:txBody>
          <a:bodyPr>
            <a:normAutofit/>
          </a:bodyPr>
          <a:lstStyle/>
          <a:p>
            <a:r>
              <a:rPr lang="ru-RU" sz="5500">
                <a:cs typeface="Calibri Light"/>
              </a:rPr>
              <a:t>Хакерські атаки як інструмент гібридної загрози </a:t>
            </a:r>
            <a:endParaRPr lang="ru-RU" sz="5500"/>
          </a:p>
        </p:txBody>
      </p:sp>
      <p:pic>
        <p:nvPicPr>
          <p:cNvPr id="6" name="Рисунок 5" descr="В Україні за півроку зафіксували понад тисячу кібератак — УНІАН">
            <a:extLst>
              <a:ext uri="{FF2B5EF4-FFF2-40B4-BE49-F238E27FC236}">
                <a16:creationId xmlns:a16="http://schemas.microsoft.com/office/drawing/2014/main" id="{6C0231BF-B866-DE20-C527-F1BD8852E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46" r="21496" b="1"/>
          <a:stretch/>
        </p:blipFill>
        <p:spPr>
          <a:xfrm>
            <a:off x="6103914" y="10"/>
            <a:ext cx="2969562" cy="3337550"/>
          </a:xfrm>
          <a:prstGeom prst="rect">
            <a:avLst/>
          </a:prstGeom>
        </p:spPr>
      </p:pic>
      <p:pic>
        <p:nvPicPr>
          <p:cNvPr id="5" name="Рисунок 4" descr="Понад чверть кібератак були спрямовані проти українського уряду та місцевих  органів влади">
            <a:extLst>
              <a:ext uri="{FF2B5EF4-FFF2-40B4-BE49-F238E27FC236}">
                <a16:creationId xmlns:a16="http://schemas.microsoft.com/office/drawing/2014/main" id="{B08965DC-F598-6675-AA49-B173B8923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879" r="21181" b="1"/>
          <a:stretch/>
        </p:blipFill>
        <p:spPr>
          <a:xfrm>
            <a:off x="9222438" y="10"/>
            <a:ext cx="2969562" cy="3336734"/>
          </a:xfrm>
          <a:prstGeom prst="rect">
            <a:avLst/>
          </a:prstGeom>
        </p:spPr>
      </p:pic>
      <p:pic>
        <p:nvPicPr>
          <p:cNvPr id="7" name="Рисунок 6" descr="Центр кібербезпеки попереджає про загрозу через атак​у на американську  FireEye - портал новин LB.ua">
            <a:extLst>
              <a:ext uri="{FF2B5EF4-FFF2-40B4-BE49-F238E27FC236}">
                <a16:creationId xmlns:a16="http://schemas.microsoft.com/office/drawing/2014/main" id="{1352E5D5-E6F1-FAC4-7E9E-CB93AE1F234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" b="16357"/>
          <a:stretch/>
        </p:blipFill>
        <p:spPr>
          <a:xfrm>
            <a:off x="6103913" y="3474720"/>
            <a:ext cx="6094784" cy="33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6D6C0-4EF6-F99B-92EE-642E186CD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364425" cy="4601183"/>
          </a:xfrm>
        </p:spPr>
        <p:txBody>
          <a:bodyPr/>
          <a:lstStyle/>
          <a:p>
            <a:r>
              <a:rPr lang="ru-RU" dirty="0" err="1"/>
              <a:t>Найпотужніша</a:t>
            </a:r>
            <a:r>
              <a:rPr lang="ru-RU" dirty="0"/>
              <a:t> атака на </a:t>
            </a:r>
            <a:r>
              <a:rPr lang="ru-RU" dirty="0" err="1"/>
              <a:t>Україну</a:t>
            </a:r>
          </a:p>
        </p:txBody>
      </p:sp>
      <p:pic>
        <p:nvPicPr>
          <p:cNvPr id="4" name="Объект 3" descr="Кібератака на Україну 15 лютого - що сталося і кого в цьому підозрюють |  РБК Украина">
            <a:extLst>
              <a:ext uri="{FF2B5EF4-FFF2-40B4-BE49-F238E27FC236}">
                <a16:creationId xmlns:a16="http://schemas.microsoft.com/office/drawing/2014/main" id="{701ECD57-6C2A-6666-B75B-AB0ADE236E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5116" y="1124399"/>
            <a:ext cx="7224442" cy="4542166"/>
          </a:xfrm>
        </p:spPr>
      </p:pic>
    </p:spTree>
    <p:extLst>
      <p:ext uri="{BB962C8B-B14F-4D97-AF65-F5344CB8AC3E}">
        <p14:creationId xmlns:p14="http://schemas.microsoft.com/office/powerpoint/2010/main" val="2940359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3875682-0790-427D-9A23-4B7265F0F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DE4AAE-4785-4EA7-95DB-45200F5B8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7AAFBA3-2C10-40B4-9AB7-A51F6E8EB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C50455-CACE-4D73-B570-5BB90232F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23523"/>
            <a:ext cx="12199910" cy="2534478"/>
          </a:xfrm>
          <a:prstGeom prst="rect">
            <a:avLst/>
          </a:prstGeom>
          <a:solidFill>
            <a:srgbClr val="A57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EA260-F106-6114-60D2-95E543980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461467"/>
            <a:ext cx="9943145" cy="14317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/>
              <a:t>Значення</a:t>
            </a:r>
          </a:p>
        </p:txBody>
      </p:sp>
      <p:pic>
        <p:nvPicPr>
          <p:cNvPr id="6" name="Рисунок 5" descr="Все, що відомо про найпотужнішу кібератаку в Україні: кого підозрюють, яка  ціль і наслідки — Ексклюзив ТСН">
            <a:extLst>
              <a:ext uri="{FF2B5EF4-FFF2-40B4-BE49-F238E27FC236}">
                <a16:creationId xmlns:a16="http://schemas.microsoft.com/office/drawing/2014/main" id="{11AE3CAB-2B34-EE20-3ECE-00E64DA641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99" r="36394"/>
          <a:stretch/>
        </p:blipFill>
        <p:spPr>
          <a:xfrm>
            <a:off x="20" y="-5981"/>
            <a:ext cx="3959372" cy="4202538"/>
          </a:xfrm>
          <a:prstGeom prst="rect">
            <a:avLst/>
          </a:prstGeom>
        </p:spPr>
      </p:pic>
      <p:pic>
        <p:nvPicPr>
          <p:cNvPr id="4" name="Объект 3" descr="Хакерські атаки в Україні. Останні новини сьогодні онлайн / Glavcom -  Главком - Главком">
            <a:extLst>
              <a:ext uri="{FF2B5EF4-FFF2-40B4-BE49-F238E27FC236}">
                <a16:creationId xmlns:a16="http://schemas.microsoft.com/office/drawing/2014/main" id="{D9C8C324-67DA-3A57-41C4-17D4E32406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37748" b="-1"/>
          <a:stretch/>
        </p:blipFill>
        <p:spPr>
          <a:xfrm>
            <a:off x="4108396" y="-5981"/>
            <a:ext cx="3967300" cy="4206240"/>
          </a:xfrm>
          <a:prstGeom prst="rect">
            <a:avLst/>
          </a:prstGeom>
        </p:spPr>
      </p:pic>
      <p:pic>
        <p:nvPicPr>
          <p:cNvPr id="5" name="Рисунок 4" descr="Хакерські атаки на Україну (2017) — Вікіпедія">
            <a:extLst>
              <a:ext uri="{FF2B5EF4-FFF2-40B4-BE49-F238E27FC236}">
                <a16:creationId xmlns:a16="http://schemas.microsoft.com/office/drawing/2014/main" id="{449521BD-91F8-6A7F-8DBF-DE2DEC358B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219" r="18183" b="-1"/>
          <a:stretch/>
        </p:blipFill>
        <p:spPr>
          <a:xfrm>
            <a:off x="8224700" y="-5981"/>
            <a:ext cx="3967300" cy="420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4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C7A97A-A7DE-4DFB-8542-1E4BF24C7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111DB0-3D73-4D20-9D57-CEF5A0D86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9287D2-D63C-CEBE-5633-BA88D2ED0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01" y="1298448"/>
            <a:ext cx="4087636" cy="86862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900" spc="-100"/>
              <a:t>Поняття 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02F0D8-2D51-9EE5-AF8C-87D126B9A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901" y="3131869"/>
            <a:ext cx="4087636" cy="24527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Хакерська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атака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-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це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захоплення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контролю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або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дестабілізація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комп'ютера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, а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іноді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й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цілої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b="1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системи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. </a:t>
            </a:r>
          </a:p>
        </p:txBody>
      </p:sp>
      <p:pic>
        <p:nvPicPr>
          <p:cNvPr id="4" name="Рисунок 3" descr="Атака хакерів на сайт Київської облради 2 листопада - зламано сервери, під  загрозою особисті дані » Слово і Діло">
            <a:extLst>
              <a:ext uri="{FF2B5EF4-FFF2-40B4-BE49-F238E27FC236}">
                <a16:creationId xmlns:a16="http://schemas.microsoft.com/office/drawing/2014/main" id="{F1EFEE7E-9C55-74CE-8296-3CB5301126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12" r="20298"/>
          <a:stretch/>
        </p:blipFill>
        <p:spPr>
          <a:xfrm>
            <a:off x="5120640" y="759599"/>
            <a:ext cx="6367271" cy="533065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27ADCA0-A066-4B16-8E1F-3C2483947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30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FB31F-F940-4B09-B235-DAB5329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/>
                <a:cs typeface="Times New Roman"/>
              </a:rPr>
              <a:t>Причини  </a:t>
            </a:r>
            <a:r>
              <a:rPr lang="ru-RU" sz="4000" b="1" err="1">
                <a:latin typeface="Times New Roman"/>
                <a:cs typeface="Times New Roman"/>
              </a:rPr>
              <a:t>хакерських</a:t>
            </a:r>
            <a:r>
              <a:rPr lang="ru-RU" sz="4000" b="1" dirty="0">
                <a:latin typeface="Times New Roman"/>
                <a:cs typeface="Times New Roman"/>
              </a:rPr>
              <a:t> атак</a:t>
            </a:r>
            <a:r>
              <a:rPr lang="ru-RU" sz="2500" b="1" dirty="0">
                <a:latin typeface="Times New Roman"/>
                <a:cs typeface="Times New Roman"/>
              </a:rPr>
              <a:t> 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CB60A70-3731-1852-837E-DA66098AB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232502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781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2E5D6-E378-4614-BCBD-8663DD15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287AC3-AACF-4ADB-9F73-125E714D9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993" y="4367639"/>
            <a:ext cx="11430014" cy="1852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E1D8A-494E-10D2-496D-3A1AD5A4D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77" y="4599160"/>
            <a:ext cx="11079804" cy="1358020"/>
          </a:xfrm>
        </p:spPr>
        <p:txBody>
          <a:bodyPr anchor="ctr">
            <a:normAutofit/>
          </a:bodyPr>
          <a:lstStyle/>
          <a:p>
            <a:pPr algn="ctr"/>
            <a:r>
              <a:rPr lang="ru-RU" sz="4400" b="1" i="0">
                <a:solidFill>
                  <a:schemeClr val="bg1"/>
                </a:solidFill>
                <a:latin typeface="Times New Roman"/>
                <a:cs typeface="Times New Roman"/>
              </a:rPr>
              <a:t>Компоненти </a:t>
            </a:r>
            <a:endParaRPr lang="ru-RU" sz="4400" b="1" i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DDC8CD4-93EF-5B5E-F3CC-727AA1C176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681286"/>
              </p:ext>
            </p:extLst>
          </p:nvPr>
        </p:nvGraphicFramePr>
        <p:xfrm>
          <a:off x="960120" y="640080"/>
          <a:ext cx="1027176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61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52E5D6-E378-4614-BCBD-8663DD15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287AC3-AACF-4ADB-9F73-125E714D9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993" y="4367639"/>
            <a:ext cx="11430014" cy="1852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9ED0D-0383-A4D1-EB8F-3F29103EA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77" y="4599160"/>
            <a:ext cx="11079804" cy="1358020"/>
          </a:xfrm>
        </p:spPr>
        <p:txBody>
          <a:bodyPr anchor="ctr">
            <a:normAutofit/>
          </a:bodyPr>
          <a:lstStyle/>
          <a:p>
            <a:pPr algn="ctr"/>
            <a:r>
              <a:rPr lang="ru-RU" sz="4400">
                <a:solidFill>
                  <a:schemeClr val="bg1"/>
                </a:solidFill>
              </a:rPr>
              <a:t>Типи хакерських атак 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9544F6F3-FB19-2B46-853D-ACDE997D8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316316"/>
              </p:ext>
            </p:extLst>
          </p:nvPr>
        </p:nvGraphicFramePr>
        <p:xfrm>
          <a:off x="960120" y="640080"/>
          <a:ext cx="1027176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153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E4712-650A-EAF9-1428-706B0FD54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хакерських</a:t>
            </a:r>
            <a:r>
              <a:rPr lang="ru-RU" dirty="0"/>
              <a:t> атак </a:t>
            </a:r>
            <a:endParaRPr lang="ru-RU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3D7F048D-3DC9-756E-16EC-E8FE6C572E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397758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476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107D18-427B-4FEA-1AA5-3A43A9B62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887862"/>
          </a:xfrm>
        </p:spPr>
        <p:txBody>
          <a:bodyPr/>
          <a:lstStyle/>
          <a:p>
            <a:pPr algn="ctr"/>
            <a:r>
              <a:rPr lang="ru-RU" b="1" i="0" err="1">
                <a:latin typeface="Times New Roman"/>
                <a:cs typeface="Times New Roman"/>
              </a:rPr>
              <a:t>Звіт</a:t>
            </a:r>
            <a:r>
              <a:rPr lang="ru-RU" b="1" i="0" dirty="0">
                <a:latin typeface="Times New Roman"/>
                <a:cs typeface="Times New Roman"/>
              </a:rPr>
              <a:t> Microsoft</a:t>
            </a:r>
            <a:endParaRPr lang="ru-RU"/>
          </a:p>
        </p:txBody>
      </p:sp>
      <p:pic>
        <p:nvPicPr>
          <p:cNvPr id="4" name="Объект 3" descr="Слово і діло пропонує подивитися, які країни найчастіше ставала жертвами кібератак та які країни найчастіше здійснювали атаки.">
            <a:extLst>
              <a:ext uri="{FF2B5EF4-FFF2-40B4-BE49-F238E27FC236}">
                <a16:creationId xmlns:a16="http://schemas.microsoft.com/office/drawing/2014/main" id="{BFA3C93A-1EFF-22C4-2651-E729B6D38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1418" y="243258"/>
            <a:ext cx="9888747" cy="6060033"/>
          </a:xfrm>
        </p:spPr>
      </p:pic>
    </p:spTree>
    <p:extLst>
      <p:ext uri="{BB962C8B-B14F-4D97-AF65-F5344CB8AC3E}">
        <p14:creationId xmlns:p14="http://schemas.microsoft.com/office/powerpoint/2010/main" val="3698152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4F2A9-EEDB-8393-F0E5-50D00A0C4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844730"/>
          </a:xfrm>
        </p:spPr>
        <p:txBody>
          <a:bodyPr/>
          <a:lstStyle/>
          <a:p>
            <a:pPr algn="ctr"/>
            <a:r>
              <a:rPr lang="ru-RU" b="1" err="1">
                <a:solidFill>
                  <a:schemeClr val="tx1"/>
                </a:solidFill>
                <a:latin typeface="Times New Roman"/>
                <a:cs typeface="Times New Roman"/>
              </a:rPr>
              <a:t>Найпотужніша</a:t>
            </a:r>
            <a:r>
              <a:rPr lang="ru-RU" b="1" dirty="0">
                <a:solidFill>
                  <a:schemeClr val="tx1"/>
                </a:solidFill>
                <a:latin typeface="Times New Roman"/>
                <a:cs typeface="Times New Roman"/>
              </a:rPr>
              <a:t> атака на </a:t>
            </a:r>
            <a:r>
              <a:rPr lang="ru-RU" b="1" err="1">
                <a:solidFill>
                  <a:schemeClr val="tx1"/>
                </a:solidFill>
                <a:latin typeface="Times New Roman"/>
                <a:cs typeface="Times New Roman"/>
              </a:rPr>
              <a:t>Україну</a:t>
            </a:r>
            <a:endParaRPr lang="ru-RU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4" name="Объект 3" descr="Хакерська атака на банки та держсайти України триває 16 лютого » Слово і  Діло">
            <a:extLst>
              <a:ext uri="{FF2B5EF4-FFF2-40B4-BE49-F238E27FC236}">
                <a16:creationId xmlns:a16="http://schemas.microsoft.com/office/drawing/2014/main" id="{87BD5EA5-0A2E-0162-ADCF-2344A6EC22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8005" y="1368555"/>
            <a:ext cx="9183536" cy="4988762"/>
          </a:xfrm>
        </p:spPr>
      </p:pic>
    </p:spTree>
    <p:extLst>
      <p:ext uri="{BB962C8B-B14F-4D97-AF65-F5344CB8AC3E}">
        <p14:creationId xmlns:p14="http://schemas.microsoft.com/office/powerpoint/2010/main" val="2386905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B79DCE-4F17-97C7-0DE3-B89D8CA6D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479444" cy="4601183"/>
          </a:xfrm>
        </p:spPr>
        <p:txBody>
          <a:bodyPr/>
          <a:lstStyle/>
          <a:p>
            <a:r>
              <a:rPr lang="ru-RU" dirty="0" err="1"/>
              <a:t>Найпотужніша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атака на </a:t>
            </a:r>
            <a:r>
              <a:rPr lang="ru-RU" dirty="0" err="1"/>
              <a:t>Україні</a:t>
            </a:r>
            <a:r>
              <a:rPr lang="ru-RU" dirty="0"/>
              <a:t> </a:t>
            </a:r>
          </a:p>
        </p:txBody>
      </p:sp>
      <p:pic>
        <p:nvPicPr>
          <p:cNvPr id="4" name="Объект 3" descr="Все, що відомо про найпотужнішу кібератаку в Україні: кого підозрюють, яка  ціль і наслідки — Ексклюзив ТСН">
            <a:extLst>
              <a:ext uri="{FF2B5EF4-FFF2-40B4-BE49-F238E27FC236}">
                <a16:creationId xmlns:a16="http://schemas.microsoft.com/office/drawing/2014/main" id="{696CF085-871A-E212-F2A0-46655F6962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1965" y="1411687"/>
            <a:ext cx="8071089" cy="5046273"/>
          </a:xfrm>
        </p:spPr>
      </p:pic>
    </p:spTree>
    <p:extLst>
      <p:ext uri="{BB962C8B-B14F-4D97-AF65-F5344CB8AC3E}">
        <p14:creationId xmlns:p14="http://schemas.microsoft.com/office/powerpoint/2010/main" val="25796774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Frame</vt:lpstr>
      <vt:lpstr>Хакерські атаки як інструмент гібридної загрози </vt:lpstr>
      <vt:lpstr>Поняття </vt:lpstr>
      <vt:lpstr>Причини  хакерських атак </vt:lpstr>
      <vt:lpstr>Компоненти </vt:lpstr>
      <vt:lpstr>Типи хакерських атак </vt:lpstr>
      <vt:lpstr>Види хакерських атак </vt:lpstr>
      <vt:lpstr>Звіт Microsoft</vt:lpstr>
      <vt:lpstr>Найпотужніша атака на Україну</vt:lpstr>
      <vt:lpstr>Найпотужніша  атака на Україні </vt:lpstr>
      <vt:lpstr>Найпотужніша атака на Україну</vt:lpstr>
      <vt:lpstr>Значення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</dc:title>
  <dc:creator/>
  <cp:lastModifiedBy/>
  <cp:revision>149</cp:revision>
  <dcterms:created xsi:type="dcterms:W3CDTF">2023-11-22T14:19:38Z</dcterms:created>
  <dcterms:modified xsi:type="dcterms:W3CDTF">2023-11-22T15:15:32Z</dcterms:modified>
</cp:coreProperties>
</file>